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9" r:id="rId5"/>
    <p:sldMasterId id="2147483693" r:id="rId6"/>
    <p:sldMasterId id="2147483698" r:id="rId7"/>
    <p:sldMasterId id="2147483721" r:id="rId8"/>
  </p:sldMasterIdLst>
  <p:notesMasterIdLst>
    <p:notesMasterId r:id="rId49"/>
  </p:notesMasterIdLst>
  <p:sldIdLst>
    <p:sldId id="280" r:id="rId9"/>
    <p:sldId id="446" r:id="rId10"/>
    <p:sldId id="489" r:id="rId11"/>
    <p:sldId id="490" r:id="rId12"/>
    <p:sldId id="491" r:id="rId13"/>
    <p:sldId id="492" r:id="rId14"/>
    <p:sldId id="493" r:id="rId15"/>
    <p:sldId id="495" r:id="rId16"/>
    <p:sldId id="501" r:id="rId17"/>
    <p:sldId id="497" r:id="rId18"/>
    <p:sldId id="498" r:id="rId19"/>
    <p:sldId id="500" r:id="rId20"/>
    <p:sldId id="504" r:id="rId21"/>
    <p:sldId id="505" r:id="rId22"/>
    <p:sldId id="503" r:id="rId23"/>
    <p:sldId id="506" r:id="rId24"/>
    <p:sldId id="507" r:id="rId25"/>
    <p:sldId id="508" r:id="rId26"/>
    <p:sldId id="509" r:id="rId27"/>
    <p:sldId id="510" r:id="rId28"/>
    <p:sldId id="527" r:id="rId29"/>
    <p:sldId id="511" r:id="rId30"/>
    <p:sldId id="512" r:id="rId31"/>
    <p:sldId id="513" r:id="rId32"/>
    <p:sldId id="514" r:id="rId33"/>
    <p:sldId id="515" r:id="rId34"/>
    <p:sldId id="528" r:id="rId35"/>
    <p:sldId id="520" r:id="rId36"/>
    <p:sldId id="521" r:id="rId37"/>
    <p:sldId id="522" r:id="rId38"/>
    <p:sldId id="523" r:id="rId39"/>
    <p:sldId id="524" r:id="rId40"/>
    <p:sldId id="525" r:id="rId41"/>
    <p:sldId id="526" r:id="rId42"/>
    <p:sldId id="529" r:id="rId43"/>
    <p:sldId id="530" r:id="rId44"/>
    <p:sldId id="531" r:id="rId45"/>
    <p:sldId id="532" r:id="rId46"/>
    <p:sldId id="533" r:id="rId47"/>
    <p:sldId id="442" r:id="rId48"/>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1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91" autoAdjust="0"/>
    <p:restoredTop sz="87097" autoAdjust="0"/>
  </p:normalViewPr>
  <p:slideViewPr>
    <p:cSldViewPr>
      <p:cViewPr>
        <p:scale>
          <a:sx n="40" d="100"/>
          <a:sy n="40" d="100"/>
        </p:scale>
        <p:origin x="-828" y="-31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5.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DA84C1-22A9-4286-9E10-03B0DD4F975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EFE37213-4CCC-4838-8F5F-A2535BD390C6}">
      <dgm:prSet phldrT="[Text]"/>
      <dgm:spPr/>
      <dgm:t>
        <a:bodyPr/>
        <a:lstStyle/>
        <a:p>
          <a:r>
            <a:rPr lang="en-US" dirty="0" smtClean="0">
              <a:latin typeface="Times New Roman" pitchFamily="18" charset="0"/>
              <a:cs typeface="Times New Roman" pitchFamily="18" charset="0"/>
            </a:rPr>
            <a:t>SMPS</a:t>
          </a:r>
          <a:endParaRPr lang="en-US" dirty="0">
            <a:latin typeface="Times New Roman" pitchFamily="18" charset="0"/>
            <a:cs typeface="Times New Roman" pitchFamily="18" charset="0"/>
          </a:endParaRPr>
        </a:p>
      </dgm:t>
    </dgm:pt>
    <dgm:pt modelId="{BE044029-75F1-460D-8C9F-4F4CB3033B1A}" type="parTrans" cxnId="{E73829C3-9A71-4DF0-B2B9-C46F229A3529}">
      <dgm:prSet/>
      <dgm:spPr/>
      <dgm:t>
        <a:bodyPr/>
        <a:lstStyle/>
        <a:p>
          <a:endParaRPr lang="en-US"/>
        </a:p>
      </dgm:t>
    </dgm:pt>
    <dgm:pt modelId="{658138BE-249C-4DAB-9544-FCE4C66DB688}" type="sibTrans" cxnId="{E73829C3-9A71-4DF0-B2B9-C46F229A3529}">
      <dgm:prSet/>
      <dgm:spPr/>
      <dgm:t>
        <a:bodyPr/>
        <a:lstStyle/>
        <a:p>
          <a:endParaRPr lang="en-US"/>
        </a:p>
      </dgm:t>
    </dgm:pt>
    <dgm:pt modelId="{AFA46A29-7ABB-45F2-9DA7-685A1FBA288D}">
      <dgm:prSet phldrT="[Text]"/>
      <dgm:spPr/>
      <dgm:t>
        <a:bodyPr/>
        <a:lstStyle/>
        <a:p>
          <a:r>
            <a:rPr lang="en-US" dirty="0" smtClean="0">
              <a:latin typeface="Times New Roman" pitchFamily="18" charset="0"/>
              <a:cs typeface="Times New Roman" pitchFamily="18" charset="0"/>
            </a:rPr>
            <a:t>PROCESSOR</a:t>
          </a:r>
          <a:endParaRPr lang="en-US" dirty="0">
            <a:latin typeface="Times New Roman" pitchFamily="18" charset="0"/>
            <a:cs typeface="Times New Roman" pitchFamily="18" charset="0"/>
          </a:endParaRPr>
        </a:p>
      </dgm:t>
    </dgm:pt>
    <dgm:pt modelId="{0F4F6CCE-1838-47AE-AC09-3C5A363CA8CE}" type="parTrans" cxnId="{A0C66D23-5BB4-4E99-B9A9-601B605FC4E2}">
      <dgm:prSet/>
      <dgm:spPr/>
      <dgm:t>
        <a:bodyPr/>
        <a:lstStyle/>
        <a:p>
          <a:endParaRPr lang="en-US"/>
        </a:p>
      </dgm:t>
    </dgm:pt>
    <dgm:pt modelId="{79A30858-E9BC-4D4F-9A2C-C00936ECE8DD}" type="sibTrans" cxnId="{A0C66D23-5BB4-4E99-B9A9-601B605FC4E2}">
      <dgm:prSet/>
      <dgm:spPr/>
      <dgm:t>
        <a:bodyPr/>
        <a:lstStyle/>
        <a:p>
          <a:endParaRPr lang="en-US"/>
        </a:p>
      </dgm:t>
    </dgm:pt>
    <dgm:pt modelId="{2497013D-3A2D-4904-9EDD-0FB2AD5E9C4C}">
      <dgm:prSet phldrT="[Text]"/>
      <dgm:spPr/>
      <dgm:t>
        <a:bodyPr/>
        <a:lstStyle/>
        <a:p>
          <a:r>
            <a:rPr lang="en-US" dirty="0" smtClean="0">
              <a:latin typeface="Times New Roman" pitchFamily="18" charset="0"/>
              <a:cs typeface="Times New Roman" pitchFamily="18" charset="0"/>
            </a:rPr>
            <a:t>BIOS</a:t>
          </a:r>
          <a:endParaRPr lang="en-US" dirty="0">
            <a:latin typeface="Times New Roman" pitchFamily="18" charset="0"/>
            <a:cs typeface="Times New Roman" pitchFamily="18" charset="0"/>
          </a:endParaRPr>
        </a:p>
      </dgm:t>
    </dgm:pt>
    <dgm:pt modelId="{C41D3C59-C64D-4316-9EEC-595109616FA2}" type="parTrans" cxnId="{B4616334-F3C5-44B3-99A7-CE8A0D458DAE}">
      <dgm:prSet/>
      <dgm:spPr/>
      <dgm:t>
        <a:bodyPr/>
        <a:lstStyle/>
        <a:p>
          <a:endParaRPr lang="en-US"/>
        </a:p>
      </dgm:t>
    </dgm:pt>
    <dgm:pt modelId="{991EA18E-F292-4A81-8308-6524FA8818E8}" type="sibTrans" cxnId="{B4616334-F3C5-44B3-99A7-CE8A0D458DAE}">
      <dgm:prSet/>
      <dgm:spPr/>
      <dgm:t>
        <a:bodyPr/>
        <a:lstStyle/>
        <a:p>
          <a:endParaRPr lang="en-US"/>
        </a:p>
      </dgm:t>
    </dgm:pt>
    <dgm:pt modelId="{F85788B5-6282-479F-9CCD-10B5F3FCEB59}">
      <dgm:prSet phldrT="[Text]"/>
      <dgm:spPr/>
      <dgm:t>
        <a:bodyPr/>
        <a:lstStyle/>
        <a:p>
          <a:r>
            <a:rPr lang="en-US" dirty="0" smtClean="0">
              <a:latin typeface="Times New Roman" pitchFamily="18" charset="0"/>
              <a:cs typeface="Times New Roman" pitchFamily="18" charset="0"/>
            </a:rPr>
            <a:t>MBR</a:t>
          </a:r>
          <a:endParaRPr lang="en-US" dirty="0">
            <a:latin typeface="Times New Roman" pitchFamily="18" charset="0"/>
            <a:cs typeface="Times New Roman" pitchFamily="18" charset="0"/>
          </a:endParaRPr>
        </a:p>
      </dgm:t>
    </dgm:pt>
    <dgm:pt modelId="{070D5363-D02D-414A-92B2-72966D3B98A3}" type="parTrans" cxnId="{439DBFE9-C52F-48E7-ACB7-60F789B98104}">
      <dgm:prSet/>
      <dgm:spPr/>
      <dgm:t>
        <a:bodyPr/>
        <a:lstStyle/>
        <a:p>
          <a:endParaRPr lang="en-US"/>
        </a:p>
      </dgm:t>
    </dgm:pt>
    <dgm:pt modelId="{B5E86260-3ACF-47B4-951D-4B67FF80C355}" type="sibTrans" cxnId="{439DBFE9-C52F-48E7-ACB7-60F789B98104}">
      <dgm:prSet/>
      <dgm:spPr/>
      <dgm:t>
        <a:bodyPr/>
        <a:lstStyle/>
        <a:p>
          <a:endParaRPr lang="en-US"/>
        </a:p>
      </dgm:t>
    </dgm:pt>
    <dgm:pt modelId="{B4947A2B-2C03-4D31-94E7-C92B5BB9138B}">
      <dgm:prSet phldrT="[Text]"/>
      <dgm:spPr/>
      <dgm:t>
        <a:bodyPr/>
        <a:lstStyle/>
        <a:p>
          <a:r>
            <a:rPr lang="en-US" dirty="0" smtClean="0">
              <a:latin typeface="Times New Roman" pitchFamily="18" charset="0"/>
              <a:cs typeface="Times New Roman" pitchFamily="18" charset="0"/>
            </a:rPr>
            <a:t>Boot Sector</a:t>
          </a:r>
          <a:endParaRPr lang="en-US" dirty="0">
            <a:latin typeface="Times New Roman" pitchFamily="18" charset="0"/>
            <a:cs typeface="Times New Roman" pitchFamily="18" charset="0"/>
          </a:endParaRPr>
        </a:p>
      </dgm:t>
    </dgm:pt>
    <dgm:pt modelId="{ADE65208-FE5B-4F08-AEA7-9146DD94FEF9}" type="parTrans" cxnId="{616C529A-648A-43C1-B419-C550B3FFA287}">
      <dgm:prSet/>
      <dgm:spPr/>
      <dgm:t>
        <a:bodyPr/>
        <a:lstStyle/>
        <a:p>
          <a:endParaRPr lang="en-US"/>
        </a:p>
      </dgm:t>
    </dgm:pt>
    <dgm:pt modelId="{0435D5AB-9E0F-4FB2-AAB7-89836F2A2842}" type="sibTrans" cxnId="{616C529A-648A-43C1-B419-C550B3FFA287}">
      <dgm:prSet/>
      <dgm:spPr/>
      <dgm:t>
        <a:bodyPr/>
        <a:lstStyle/>
        <a:p>
          <a:endParaRPr lang="en-US"/>
        </a:p>
      </dgm:t>
    </dgm:pt>
    <dgm:pt modelId="{B7B40B24-E4F5-4813-A169-64FE53E5D9F8}" type="pres">
      <dgm:prSet presAssocID="{BBDA84C1-22A9-4286-9E10-03B0DD4F9757}" presName="diagram" presStyleCnt="0">
        <dgm:presLayoutVars>
          <dgm:dir/>
          <dgm:resizeHandles val="exact"/>
        </dgm:presLayoutVars>
      </dgm:prSet>
      <dgm:spPr/>
      <dgm:t>
        <a:bodyPr/>
        <a:lstStyle/>
        <a:p>
          <a:endParaRPr lang="en-US"/>
        </a:p>
      </dgm:t>
    </dgm:pt>
    <dgm:pt modelId="{A4371BD6-86DB-4BC6-BA9E-B75C1643AEF4}" type="pres">
      <dgm:prSet presAssocID="{EFE37213-4CCC-4838-8F5F-A2535BD390C6}" presName="node" presStyleLbl="node1" presStyleIdx="0" presStyleCnt="5">
        <dgm:presLayoutVars>
          <dgm:bulletEnabled val="1"/>
        </dgm:presLayoutVars>
      </dgm:prSet>
      <dgm:spPr/>
      <dgm:t>
        <a:bodyPr/>
        <a:lstStyle/>
        <a:p>
          <a:endParaRPr lang="en-US"/>
        </a:p>
      </dgm:t>
    </dgm:pt>
    <dgm:pt modelId="{90EC1C62-BCCE-4E00-8545-2310FDF23462}" type="pres">
      <dgm:prSet presAssocID="{658138BE-249C-4DAB-9544-FCE4C66DB688}" presName="sibTrans" presStyleLbl="sibTrans2D1" presStyleIdx="0" presStyleCnt="4"/>
      <dgm:spPr/>
      <dgm:t>
        <a:bodyPr/>
        <a:lstStyle/>
        <a:p>
          <a:endParaRPr lang="en-US"/>
        </a:p>
      </dgm:t>
    </dgm:pt>
    <dgm:pt modelId="{7B86FC49-FC2D-485B-8780-EDF84491365F}" type="pres">
      <dgm:prSet presAssocID="{658138BE-249C-4DAB-9544-FCE4C66DB688}" presName="connectorText" presStyleLbl="sibTrans2D1" presStyleIdx="0" presStyleCnt="4"/>
      <dgm:spPr/>
      <dgm:t>
        <a:bodyPr/>
        <a:lstStyle/>
        <a:p>
          <a:endParaRPr lang="en-US"/>
        </a:p>
      </dgm:t>
    </dgm:pt>
    <dgm:pt modelId="{9F52F887-129F-4A72-87C8-A4E85AD8F99D}" type="pres">
      <dgm:prSet presAssocID="{AFA46A29-7ABB-45F2-9DA7-685A1FBA288D}" presName="node" presStyleLbl="node1" presStyleIdx="1" presStyleCnt="5">
        <dgm:presLayoutVars>
          <dgm:bulletEnabled val="1"/>
        </dgm:presLayoutVars>
      </dgm:prSet>
      <dgm:spPr/>
      <dgm:t>
        <a:bodyPr/>
        <a:lstStyle/>
        <a:p>
          <a:endParaRPr lang="en-US"/>
        </a:p>
      </dgm:t>
    </dgm:pt>
    <dgm:pt modelId="{4A89E23E-2BBB-43A0-987C-D718C695C897}" type="pres">
      <dgm:prSet presAssocID="{79A30858-E9BC-4D4F-9A2C-C00936ECE8DD}" presName="sibTrans" presStyleLbl="sibTrans2D1" presStyleIdx="1" presStyleCnt="4"/>
      <dgm:spPr/>
      <dgm:t>
        <a:bodyPr/>
        <a:lstStyle/>
        <a:p>
          <a:endParaRPr lang="en-US"/>
        </a:p>
      </dgm:t>
    </dgm:pt>
    <dgm:pt modelId="{F063C7F6-DC9D-413D-9189-61796B907EB4}" type="pres">
      <dgm:prSet presAssocID="{79A30858-E9BC-4D4F-9A2C-C00936ECE8DD}" presName="connectorText" presStyleLbl="sibTrans2D1" presStyleIdx="1" presStyleCnt="4"/>
      <dgm:spPr/>
      <dgm:t>
        <a:bodyPr/>
        <a:lstStyle/>
        <a:p>
          <a:endParaRPr lang="en-US"/>
        </a:p>
      </dgm:t>
    </dgm:pt>
    <dgm:pt modelId="{E504D817-3AFB-47D9-8BF0-AA1D4A3D9F76}" type="pres">
      <dgm:prSet presAssocID="{2497013D-3A2D-4904-9EDD-0FB2AD5E9C4C}" presName="node" presStyleLbl="node1" presStyleIdx="2" presStyleCnt="5">
        <dgm:presLayoutVars>
          <dgm:bulletEnabled val="1"/>
        </dgm:presLayoutVars>
      </dgm:prSet>
      <dgm:spPr/>
      <dgm:t>
        <a:bodyPr/>
        <a:lstStyle/>
        <a:p>
          <a:endParaRPr lang="en-US"/>
        </a:p>
      </dgm:t>
    </dgm:pt>
    <dgm:pt modelId="{963A4237-E834-4D8E-B9C8-04898DDED095}" type="pres">
      <dgm:prSet presAssocID="{991EA18E-F292-4A81-8308-6524FA8818E8}" presName="sibTrans" presStyleLbl="sibTrans2D1" presStyleIdx="2" presStyleCnt="4"/>
      <dgm:spPr/>
      <dgm:t>
        <a:bodyPr/>
        <a:lstStyle/>
        <a:p>
          <a:endParaRPr lang="en-US"/>
        </a:p>
      </dgm:t>
    </dgm:pt>
    <dgm:pt modelId="{49B4E30B-46A8-4E3A-AE8C-AAAD1758ECF0}" type="pres">
      <dgm:prSet presAssocID="{991EA18E-F292-4A81-8308-6524FA8818E8}" presName="connectorText" presStyleLbl="sibTrans2D1" presStyleIdx="2" presStyleCnt="4"/>
      <dgm:spPr/>
      <dgm:t>
        <a:bodyPr/>
        <a:lstStyle/>
        <a:p>
          <a:endParaRPr lang="en-US"/>
        </a:p>
      </dgm:t>
    </dgm:pt>
    <dgm:pt modelId="{DF3535BE-701C-4BF8-A8BF-E8F2D1DCB2BE}" type="pres">
      <dgm:prSet presAssocID="{F85788B5-6282-479F-9CCD-10B5F3FCEB59}" presName="node" presStyleLbl="node1" presStyleIdx="3" presStyleCnt="5">
        <dgm:presLayoutVars>
          <dgm:bulletEnabled val="1"/>
        </dgm:presLayoutVars>
      </dgm:prSet>
      <dgm:spPr/>
      <dgm:t>
        <a:bodyPr/>
        <a:lstStyle/>
        <a:p>
          <a:endParaRPr lang="en-US"/>
        </a:p>
      </dgm:t>
    </dgm:pt>
    <dgm:pt modelId="{CDB4E3F4-BFCA-4BDD-A82F-F865736BC870}" type="pres">
      <dgm:prSet presAssocID="{B5E86260-3ACF-47B4-951D-4B67FF80C355}" presName="sibTrans" presStyleLbl="sibTrans2D1" presStyleIdx="3" presStyleCnt="4"/>
      <dgm:spPr/>
      <dgm:t>
        <a:bodyPr/>
        <a:lstStyle/>
        <a:p>
          <a:endParaRPr lang="en-US"/>
        </a:p>
      </dgm:t>
    </dgm:pt>
    <dgm:pt modelId="{0BB14C33-841D-4C2B-A9DE-599BE546FFC0}" type="pres">
      <dgm:prSet presAssocID="{B5E86260-3ACF-47B4-951D-4B67FF80C355}" presName="connectorText" presStyleLbl="sibTrans2D1" presStyleIdx="3" presStyleCnt="4"/>
      <dgm:spPr/>
      <dgm:t>
        <a:bodyPr/>
        <a:lstStyle/>
        <a:p>
          <a:endParaRPr lang="en-US"/>
        </a:p>
      </dgm:t>
    </dgm:pt>
    <dgm:pt modelId="{605A33E7-F0E0-461F-821D-EA360CB14F73}" type="pres">
      <dgm:prSet presAssocID="{B4947A2B-2C03-4D31-94E7-C92B5BB9138B}" presName="node" presStyleLbl="node1" presStyleIdx="4" presStyleCnt="5" custLinFactNeighborX="654" custLinFactNeighborY="-2186">
        <dgm:presLayoutVars>
          <dgm:bulletEnabled val="1"/>
        </dgm:presLayoutVars>
      </dgm:prSet>
      <dgm:spPr/>
      <dgm:t>
        <a:bodyPr/>
        <a:lstStyle/>
        <a:p>
          <a:endParaRPr lang="en-US"/>
        </a:p>
      </dgm:t>
    </dgm:pt>
  </dgm:ptLst>
  <dgm:cxnLst>
    <dgm:cxn modelId="{4216EB88-01CA-4B1A-844F-7FDF7AB40962}" type="presOf" srcId="{AFA46A29-7ABB-45F2-9DA7-685A1FBA288D}" destId="{9F52F887-129F-4A72-87C8-A4E85AD8F99D}" srcOrd="0" destOrd="0" presId="urn:microsoft.com/office/officeart/2005/8/layout/process5"/>
    <dgm:cxn modelId="{D469B98E-9A38-4B12-8D39-4D9E70153B0D}" type="presOf" srcId="{B5E86260-3ACF-47B4-951D-4B67FF80C355}" destId="{CDB4E3F4-BFCA-4BDD-A82F-F865736BC870}" srcOrd="0" destOrd="0" presId="urn:microsoft.com/office/officeart/2005/8/layout/process5"/>
    <dgm:cxn modelId="{B4616334-F3C5-44B3-99A7-CE8A0D458DAE}" srcId="{BBDA84C1-22A9-4286-9E10-03B0DD4F9757}" destId="{2497013D-3A2D-4904-9EDD-0FB2AD5E9C4C}" srcOrd="2" destOrd="0" parTransId="{C41D3C59-C64D-4316-9EEC-595109616FA2}" sibTransId="{991EA18E-F292-4A81-8308-6524FA8818E8}"/>
    <dgm:cxn modelId="{3F844C06-CB52-48B1-A875-9C59E0639A68}" type="presOf" srcId="{2497013D-3A2D-4904-9EDD-0FB2AD5E9C4C}" destId="{E504D817-3AFB-47D9-8BF0-AA1D4A3D9F76}" srcOrd="0" destOrd="0" presId="urn:microsoft.com/office/officeart/2005/8/layout/process5"/>
    <dgm:cxn modelId="{F5F845A9-D4FF-4405-A6BD-653F230E4EF5}" type="presOf" srcId="{658138BE-249C-4DAB-9544-FCE4C66DB688}" destId="{90EC1C62-BCCE-4E00-8545-2310FDF23462}" srcOrd="0" destOrd="0" presId="urn:microsoft.com/office/officeart/2005/8/layout/process5"/>
    <dgm:cxn modelId="{EC475BFC-1B00-4B0C-955C-7D54D33DC1AB}" type="presOf" srcId="{BBDA84C1-22A9-4286-9E10-03B0DD4F9757}" destId="{B7B40B24-E4F5-4813-A169-64FE53E5D9F8}" srcOrd="0" destOrd="0" presId="urn:microsoft.com/office/officeart/2005/8/layout/process5"/>
    <dgm:cxn modelId="{4845E581-E341-4109-9EDB-C6EA15BB853D}" type="presOf" srcId="{991EA18E-F292-4A81-8308-6524FA8818E8}" destId="{49B4E30B-46A8-4E3A-AE8C-AAAD1758ECF0}" srcOrd="1" destOrd="0" presId="urn:microsoft.com/office/officeart/2005/8/layout/process5"/>
    <dgm:cxn modelId="{A0C66D23-5BB4-4E99-B9A9-601B605FC4E2}" srcId="{BBDA84C1-22A9-4286-9E10-03B0DD4F9757}" destId="{AFA46A29-7ABB-45F2-9DA7-685A1FBA288D}" srcOrd="1" destOrd="0" parTransId="{0F4F6CCE-1838-47AE-AC09-3C5A363CA8CE}" sibTransId="{79A30858-E9BC-4D4F-9A2C-C00936ECE8DD}"/>
    <dgm:cxn modelId="{ADA3DCA3-A0B1-4942-888B-3B6721ED9FF0}" type="presOf" srcId="{EFE37213-4CCC-4838-8F5F-A2535BD390C6}" destId="{A4371BD6-86DB-4BC6-BA9E-B75C1643AEF4}" srcOrd="0" destOrd="0" presId="urn:microsoft.com/office/officeart/2005/8/layout/process5"/>
    <dgm:cxn modelId="{A2509F9C-C120-4982-B7A2-F3AE4797CF1A}" type="presOf" srcId="{79A30858-E9BC-4D4F-9A2C-C00936ECE8DD}" destId="{F063C7F6-DC9D-413D-9189-61796B907EB4}" srcOrd="1" destOrd="0" presId="urn:microsoft.com/office/officeart/2005/8/layout/process5"/>
    <dgm:cxn modelId="{5D75E140-44B0-4FF0-965A-DB8050322332}" type="presOf" srcId="{B4947A2B-2C03-4D31-94E7-C92B5BB9138B}" destId="{605A33E7-F0E0-461F-821D-EA360CB14F73}" srcOrd="0" destOrd="0" presId="urn:microsoft.com/office/officeart/2005/8/layout/process5"/>
    <dgm:cxn modelId="{CE2F5ED5-D54D-4C53-B112-B1C04B61ED7F}" type="presOf" srcId="{79A30858-E9BC-4D4F-9A2C-C00936ECE8DD}" destId="{4A89E23E-2BBB-43A0-987C-D718C695C897}" srcOrd="0" destOrd="0" presId="urn:microsoft.com/office/officeart/2005/8/layout/process5"/>
    <dgm:cxn modelId="{439DBFE9-C52F-48E7-ACB7-60F789B98104}" srcId="{BBDA84C1-22A9-4286-9E10-03B0DD4F9757}" destId="{F85788B5-6282-479F-9CCD-10B5F3FCEB59}" srcOrd="3" destOrd="0" parTransId="{070D5363-D02D-414A-92B2-72966D3B98A3}" sibTransId="{B5E86260-3ACF-47B4-951D-4B67FF80C355}"/>
    <dgm:cxn modelId="{4CC77BAF-25E7-4D4D-BAB0-61122A0D718E}" type="presOf" srcId="{991EA18E-F292-4A81-8308-6524FA8818E8}" destId="{963A4237-E834-4D8E-B9C8-04898DDED095}" srcOrd="0" destOrd="0" presId="urn:microsoft.com/office/officeart/2005/8/layout/process5"/>
    <dgm:cxn modelId="{A167A5F8-3005-4FDA-B975-708E510D4D31}" type="presOf" srcId="{B5E86260-3ACF-47B4-951D-4B67FF80C355}" destId="{0BB14C33-841D-4C2B-A9DE-599BE546FFC0}" srcOrd="1" destOrd="0" presId="urn:microsoft.com/office/officeart/2005/8/layout/process5"/>
    <dgm:cxn modelId="{616C529A-648A-43C1-B419-C550B3FFA287}" srcId="{BBDA84C1-22A9-4286-9E10-03B0DD4F9757}" destId="{B4947A2B-2C03-4D31-94E7-C92B5BB9138B}" srcOrd="4" destOrd="0" parTransId="{ADE65208-FE5B-4F08-AEA7-9146DD94FEF9}" sibTransId="{0435D5AB-9E0F-4FB2-AAB7-89836F2A2842}"/>
    <dgm:cxn modelId="{D8E5A944-9047-4F49-A466-7B27C531C5C3}" type="presOf" srcId="{658138BE-249C-4DAB-9544-FCE4C66DB688}" destId="{7B86FC49-FC2D-485B-8780-EDF84491365F}" srcOrd="1" destOrd="0" presId="urn:microsoft.com/office/officeart/2005/8/layout/process5"/>
    <dgm:cxn modelId="{E73829C3-9A71-4DF0-B2B9-C46F229A3529}" srcId="{BBDA84C1-22A9-4286-9E10-03B0DD4F9757}" destId="{EFE37213-4CCC-4838-8F5F-A2535BD390C6}" srcOrd="0" destOrd="0" parTransId="{BE044029-75F1-460D-8C9F-4F4CB3033B1A}" sibTransId="{658138BE-249C-4DAB-9544-FCE4C66DB688}"/>
    <dgm:cxn modelId="{96E7BCB0-F55C-4442-A87E-190E23B957B4}" type="presOf" srcId="{F85788B5-6282-479F-9CCD-10B5F3FCEB59}" destId="{DF3535BE-701C-4BF8-A8BF-E8F2D1DCB2BE}" srcOrd="0" destOrd="0" presId="urn:microsoft.com/office/officeart/2005/8/layout/process5"/>
    <dgm:cxn modelId="{F813501E-1BEC-49D0-8EFD-B645356F4695}" type="presParOf" srcId="{B7B40B24-E4F5-4813-A169-64FE53E5D9F8}" destId="{A4371BD6-86DB-4BC6-BA9E-B75C1643AEF4}" srcOrd="0" destOrd="0" presId="urn:microsoft.com/office/officeart/2005/8/layout/process5"/>
    <dgm:cxn modelId="{1643C2CF-504C-4543-BFD6-82F5267A4566}" type="presParOf" srcId="{B7B40B24-E4F5-4813-A169-64FE53E5D9F8}" destId="{90EC1C62-BCCE-4E00-8545-2310FDF23462}" srcOrd="1" destOrd="0" presId="urn:microsoft.com/office/officeart/2005/8/layout/process5"/>
    <dgm:cxn modelId="{603BEC36-EC01-4032-B55E-4B481D747284}" type="presParOf" srcId="{90EC1C62-BCCE-4E00-8545-2310FDF23462}" destId="{7B86FC49-FC2D-485B-8780-EDF84491365F}" srcOrd="0" destOrd="0" presId="urn:microsoft.com/office/officeart/2005/8/layout/process5"/>
    <dgm:cxn modelId="{BB09C812-D5D9-497B-A5B7-B3C0A7186C84}" type="presParOf" srcId="{B7B40B24-E4F5-4813-A169-64FE53E5D9F8}" destId="{9F52F887-129F-4A72-87C8-A4E85AD8F99D}" srcOrd="2" destOrd="0" presId="urn:microsoft.com/office/officeart/2005/8/layout/process5"/>
    <dgm:cxn modelId="{473C08AB-30E4-4443-A8DB-34611F3BC31A}" type="presParOf" srcId="{B7B40B24-E4F5-4813-A169-64FE53E5D9F8}" destId="{4A89E23E-2BBB-43A0-987C-D718C695C897}" srcOrd="3" destOrd="0" presId="urn:microsoft.com/office/officeart/2005/8/layout/process5"/>
    <dgm:cxn modelId="{BB6A1137-0370-4597-BF7A-86843607965D}" type="presParOf" srcId="{4A89E23E-2BBB-43A0-987C-D718C695C897}" destId="{F063C7F6-DC9D-413D-9189-61796B907EB4}" srcOrd="0" destOrd="0" presId="urn:microsoft.com/office/officeart/2005/8/layout/process5"/>
    <dgm:cxn modelId="{7EA1D74E-AD06-4D43-BC44-D46BEA5ED8EC}" type="presParOf" srcId="{B7B40B24-E4F5-4813-A169-64FE53E5D9F8}" destId="{E504D817-3AFB-47D9-8BF0-AA1D4A3D9F76}" srcOrd="4" destOrd="0" presId="urn:microsoft.com/office/officeart/2005/8/layout/process5"/>
    <dgm:cxn modelId="{1779DD25-E877-48B2-B38A-AB3228F330E6}" type="presParOf" srcId="{B7B40B24-E4F5-4813-A169-64FE53E5D9F8}" destId="{963A4237-E834-4D8E-B9C8-04898DDED095}" srcOrd="5" destOrd="0" presId="urn:microsoft.com/office/officeart/2005/8/layout/process5"/>
    <dgm:cxn modelId="{63051B07-7CFF-4F55-B63F-69F94FAA3FBD}" type="presParOf" srcId="{963A4237-E834-4D8E-B9C8-04898DDED095}" destId="{49B4E30B-46A8-4E3A-AE8C-AAAD1758ECF0}" srcOrd="0" destOrd="0" presId="urn:microsoft.com/office/officeart/2005/8/layout/process5"/>
    <dgm:cxn modelId="{4152042D-90AB-4DF3-B883-64CE6A09AEEE}" type="presParOf" srcId="{B7B40B24-E4F5-4813-A169-64FE53E5D9F8}" destId="{DF3535BE-701C-4BF8-A8BF-E8F2D1DCB2BE}" srcOrd="6" destOrd="0" presId="urn:microsoft.com/office/officeart/2005/8/layout/process5"/>
    <dgm:cxn modelId="{3F7150C0-05F3-4E4C-B6BE-6902BADC9621}" type="presParOf" srcId="{B7B40B24-E4F5-4813-A169-64FE53E5D9F8}" destId="{CDB4E3F4-BFCA-4BDD-A82F-F865736BC870}" srcOrd="7" destOrd="0" presId="urn:microsoft.com/office/officeart/2005/8/layout/process5"/>
    <dgm:cxn modelId="{2E77CA55-B6D7-4382-A637-2F50C69E04E2}" type="presParOf" srcId="{CDB4E3F4-BFCA-4BDD-A82F-F865736BC870}" destId="{0BB14C33-841D-4C2B-A9DE-599BE546FFC0}" srcOrd="0" destOrd="0" presId="urn:microsoft.com/office/officeart/2005/8/layout/process5"/>
    <dgm:cxn modelId="{4F922314-9D74-48B8-AB81-F8E53902DC72}" type="presParOf" srcId="{B7B40B24-E4F5-4813-A169-64FE53E5D9F8}" destId="{605A33E7-F0E0-461F-821D-EA360CB14F73}"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2147EC-FE80-4BF0-8E82-408BB3D18D61}"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3D7A8E6-C988-466D-95A1-E6262F33D650}">
      <dgm:prSet phldrT="[Text]"/>
      <dgm:spPr/>
      <dgm:t>
        <a:bodyPr/>
        <a:lstStyle/>
        <a:p>
          <a:r>
            <a:rPr lang="en-US" dirty="0" smtClean="0">
              <a:latin typeface="Times New Roman" pitchFamily="18" charset="0"/>
              <a:cs typeface="Times New Roman" pitchFamily="18" charset="0"/>
            </a:rPr>
            <a:t>Boot Sector</a:t>
          </a:r>
          <a:endParaRPr lang="en-US" dirty="0">
            <a:latin typeface="Times New Roman" pitchFamily="18" charset="0"/>
            <a:cs typeface="Times New Roman" pitchFamily="18" charset="0"/>
          </a:endParaRPr>
        </a:p>
      </dgm:t>
    </dgm:pt>
    <dgm:pt modelId="{DB487421-B8FE-4C74-820E-F5EEB6A61757}" type="parTrans" cxnId="{C89A6A0F-01E0-4141-9323-82569AE34FF2}">
      <dgm:prSet/>
      <dgm:spPr/>
      <dgm:t>
        <a:bodyPr/>
        <a:lstStyle/>
        <a:p>
          <a:endParaRPr lang="en-US"/>
        </a:p>
      </dgm:t>
    </dgm:pt>
    <dgm:pt modelId="{9B93E8F9-652D-462F-82FB-1AE04157F315}" type="sibTrans" cxnId="{C89A6A0F-01E0-4141-9323-82569AE34FF2}">
      <dgm:prSet/>
      <dgm:spPr/>
      <dgm:t>
        <a:bodyPr/>
        <a:lstStyle/>
        <a:p>
          <a:endParaRPr lang="en-US"/>
        </a:p>
      </dgm:t>
    </dgm:pt>
    <dgm:pt modelId="{89406E41-1B29-42D3-AA38-1945E0E6C6A3}">
      <dgm:prSet phldrT="[Text]"/>
      <dgm:spPr/>
      <dgm:t>
        <a:bodyPr/>
        <a:lstStyle/>
        <a:p>
          <a:r>
            <a:rPr lang="en-US" dirty="0" smtClean="0">
              <a:latin typeface="Times New Roman" pitchFamily="18" charset="0"/>
              <a:cs typeface="Times New Roman" pitchFamily="18" charset="0"/>
            </a:rPr>
            <a:t>Boot MGR</a:t>
          </a:r>
          <a:endParaRPr lang="en-US" dirty="0">
            <a:latin typeface="Times New Roman" pitchFamily="18" charset="0"/>
            <a:cs typeface="Times New Roman" pitchFamily="18" charset="0"/>
          </a:endParaRPr>
        </a:p>
      </dgm:t>
    </dgm:pt>
    <dgm:pt modelId="{307C6BFA-1E81-44C2-AC9E-6D6747B069E0}" type="parTrans" cxnId="{3CCC5E68-8392-4946-B0FB-33FDACDD1FED}">
      <dgm:prSet/>
      <dgm:spPr/>
      <dgm:t>
        <a:bodyPr/>
        <a:lstStyle/>
        <a:p>
          <a:endParaRPr lang="en-US"/>
        </a:p>
      </dgm:t>
    </dgm:pt>
    <dgm:pt modelId="{A7BC112D-7BE9-4B0D-8EFD-1461CE7BF3E0}" type="sibTrans" cxnId="{3CCC5E68-8392-4946-B0FB-33FDACDD1FED}">
      <dgm:prSet/>
      <dgm:spPr/>
      <dgm:t>
        <a:bodyPr/>
        <a:lstStyle/>
        <a:p>
          <a:endParaRPr lang="en-US"/>
        </a:p>
      </dgm:t>
    </dgm:pt>
    <dgm:pt modelId="{BF24C8A4-71F0-4036-AE53-9B1FC71D3D29}">
      <dgm:prSet phldrT="[Text]"/>
      <dgm:spPr/>
      <dgm:t>
        <a:bodyPr/>
        <a:lstStyle/>
        <a:p>
          <a:r>
            <a:rPr lang="en-US" dirty="0" smtClean="0">
              <a:latin typeface="Times New Roman" pitchFamily="18" charset="0"/>
              <a:cs typeface="Times New Roman" pitchFamily="18" charset="0"/>
            </a:rPr>
            <a:t>Winload.exe</a:t>
          </a:r>
          <a:endParaRPr lang="en-US" dirty="0">
            <a:latin typeface="Times New Roman" pitchFamily="18" charset="0"/>
            <a:cs typeface="Times New Roman" pitchFamily="18" charset="0"/>
          </a:endParaRPr>
        </a:p>
      </dgm:t>
    </dgm:pt>
    <dgm:pt modelId="{E2524635-5201-4F59-90BB-766F03911595}" type="parTrans" cxnId="{AEB98439-4A4B-4D03-AB11-5F37D0C02DAB}">
      <dgm:prSet/>
      <dgm:spPr/>
      <dgm:t>
        <a:bodyPr/>
        <a:lstStyle/>
        <a:p>
          <a:endParaRPr lang="en-US"/>
        </a:p>
      </dgm:t>
    </dgm:pt>
    <dgm:pt modelId="{1B1C2363-B8F5-44B9-ABCA-2AF4B7E78A78}" type="sibTrans" cxnId="{AEB98439-4A4B-4D03-AB11-5F37D0C02DAB}">
      <dgm:prSet/>
      <dgm:spPr/>
      <dgm:t>
        <a:bodyPr/>
        <a:lstStyle/>
        <a:p>
          <a:endParaRPr lang="en-US"/>
        </a:p>
      </dgm:t>
    </dgm:pt>
    <dgm:pt modelId="{025B789C-61E8-477F-82C3-9438687268E3}">
      <dgm:prSet phldrT="[Text]"/>
      <dgm:spPr/>
      <dgm:t>
        <a:bodyPr/>
        <a:lstStyle/>
        <a:p>
          <a:r>
            <a:rPr lang="en-US" dirty="0" smtClean="0">
              <a:latin typeface="Times New Roman" pitchFamily="18" charset="0"/>
              <a:cs typeface="Times New Roman" pitchFamily="18" charset="0"/>
            </a:rPr>
            <a:t>NTOS </a:t>
          </a:r>
          <a:r>
            <a:rPr lang="en-US" dirty="0" err="1" smtClean="0">
              <a:latin typeface="Times New Roman" pitchFamily="18" charset="0"/>
              <a:cs typeface="Times New Roman" pitchFamily="18" charset="0"/>
            </a:rPr>
            <a:t>Kernal</a:t>
          </a:r>
          <a:endParaRPr lang="en-US" dirty="0">
            <a:latin typeface="Times New Roman" pitchFamily="18" charset="0"/>
            <a:cs typeface="Times New Roman" pitchFamily="18" charset="0"/>
          </a:endParaRPr>
        </a:p>
      </dgm:t>
    </dgm:pt>
    <dgm:pt modelId="{38DE9CC3-78E8-4767-87DB-26D67841DAA8}" type="parTrans" cxnId="{87F61E67-EB9C-47C8-B5B7-7CBD9538AA87}">
      <dgm:prSet/>
      <dgm:spPr/>
      <dgm:t>
        <a:bodyPr/>
        <a:lstStyle/>
        <a:p>
          <a:endParaRPr lang="en-US"/>
        </a:p>
      </dgm:t>
    </dgm:pt>
    <dgm:pt modelId="{7AAEFCCC-EC69-46CF-94C8-E95E01E6AEC2}" type="sibTrans" cxnId="{87F61E67-EB9C-47C8-B5B7-7CBD9538AA87}">
      <dgm:prSet/>
      <dgm:spPr/>
      <dgm:t>
        <a:bodyPr/>
        <a:lstStyle/>
        <a:p>
          <a:endParaRPr lang="en-US"/>
        </a:p>
      </dgm:t>
    </dgm:pt>
    <dgm:pt modelId="{EBC47741-9EAF-4D48-9BA2-8DD256CB296D}" type="pres">
      <dgm:prSet presAssocID="{F42147EC-FE80-4BF0-8E82-408BB3D18D61}" presName="diagram" presStyleCnt="0">
        <dgm:presLayoutVars>
          <dgm:dir/>
          <dgm:resizeHandles val="exact"/>
        </dgm:presLayoutVars>
      </dgm:prSet>
      <dgm:spPr/>
      <dgm:t>
        <a:bodyPr/>
        <a:lstStyle/>
        <a:p>
          <a:endParaRPr lang="en-US"/>
        </a:p>
      </dgm:t>
    </dgm:pt>
    <dgm:pt modelId="{368E6055-108F-4210-92C5-F5B67D8742F4}" type="pres">
      <dgm:prSet presAssocID="{73D7A8E6-C988-466D-95A1-E6262F33D650}" presName="node" presStyleLbl="node1" presStyleIdx="0" presStyleCnt="4">
        <dgm:presLayoutVars>
          <dgm:bulletEnabled val="1"/>
        </dgm:presLayoutVars>
      </dgm:prSet>
      <dgm:spPr/>
      <dgm:t>
        <a:bodyPr/>
        <a:lstStyle/>
        <a:p>
          <a:endParaRPr lang="en-US"/>
        </a:p>
      </dgm:t>
    </dgm:pt>
    <dgm:pt modelId="{8F3A14BB-2054-4ACF-AAD7-E2303809AB9C}" type="pres">
      <dgm:prSet presAssocID="{9B93E8F9-652D-462F-82FB-1AE04157F315}" presName="sibTrans" presStyleLbl="sibTrans2D1" presStyleIdx="0" presStyleCnt="3"/>
      <dgm:spPr/>
      <dgm:t>
        <a:bodyPr/>
        <a:lstStyle/>
        <a:p>
          <a:endParaRPr lang="en-US"/>
        </a:p>
      </dgm:t>
    </dgm:pt>
    <dgm:pt modelId="{8A2E7D23-C0ED-4956-9164-2D12766E5D62}" type="pres">
      <dgm:prSet presAssocID="{9B93E8F9-652D-462F-82FB-1AE04157F315}" presName="connectorText" presStyleLbl="sibTrans2D1" presStyleIdx="0" presStyleCnt="3"/>
      <dgm:spPr/>
      <dgm:t>
        <a:bodyPr/>
        <a:lstStyle/>
        <a:p>
          <a:endParaRPr lang="en-US"/>
        </a:p>
      </dgm:t>
    </dgm:pt>
    <dgm:pt modelId="{753C8D90-9F4A-4361-BCAB-E329178581F1}" type="pres">
      <dgm:prSet presAssocID="{89406E41-1B29-42D3-AA38-1945E0E6C6A3}" presName="node" presStyleLbl="node1" presStyleIdx="1" presStyleCnt="4">
        <dgm:presLayoutVars>
          <dgm:bulletEnabled val="1"/>
        </dgm:presLayoutVars>
      </dgm:prSet>
      <dgm:spPr/>
      <dgm:t>
        <a:bodyPr/>
        <a:lstStyle/>
        <a:p>
          <a:endParaRPr lang="en-US"/>
        </a:p>
      </dgm:t>
    </dgm:pt>
    <dgm:pt modelId="{6AC7A3F2-D537-41CD-B76B-E659E02953FE}" type="pres">
      <dgm:prSet presAssocID="{A7BC112D-7BE9-4B0D-8EFD-1461CE7BF3E0}" presName="sibTrans" presStyleLbl="sibTrans2D1" presStyleIdx="1" presStyleCnt="3"/>
      <dgm:spPr/>
      <dgm:t>
        <a:bodyPr/>
        <a:lstStyle/>
        <a:p>
          <a:endParaRPr lang="en-US"/>
        </a:p>
      </dgm:t>
    </dgm:pt>
    <dgm:pt modelId="{EDD432D6-7119-4018-9AF0-5FEE7ED9CF76}" type="pres">
      <dgm:prSet presAssocID="{A7BC112D-7BE9-4B0D-8EFD-1461CE7BF3E0}" presName="connectorText" presStyleLbl="sibTrans2D1" presStyleIdx="1" presStyleCnt="3"/>
      <dgm:spPr/>
      <dgm:t>
        <a:bodyPr/>
        <a:lstStyle/>
        <a:p>
          <a:endParaRPr lang="en-US"/>
        </a:p>
      </dgm:t>
    </dgm:pt>
    <dgm:pt modelId="{595AEDB2-CFA8-45A5-9BC8-4C6215022DF3}" type="pres">
      <dgm:prSet presAssocID="{BF24C8A4-71F0-4036-AE53-9B1FC71D3D29}" presName="node" presStyleLbl="node1" presStyleIdx="2" presStyleCnt="4">
        <dgm:presLayoutVars>
          <dgm:bulletEnabled val="1"/>
        </dgm:presLayoutVars>
      </dgm:prSet>
      <dgm:spPr/>
      <dgm:t>
        <a:bodyPr/>
        <a:lstStyle/>
        <a:p>
          <a:endParaRPr lang="en-US"/>
        </a:p>
      </dgm:t>
    </dgm:pt>
    <dgm:pt modelId="{FFFCBB15-B2D3-4629-AE7C-05E474F0B0F8}" type="pres">
      <dgm:prSet presAssocID="{1B1C2363-B8F5-44B9-ABCA-2AF4B7E78A78}" presName="sibTrans" presStyleLbl="sibTrans2D1" presStyleIdx="2" presStyleCnt="3"/>
      <dgm:spPr/>
      <dgm:t>
        <a:bodyPr/>
        <a:lstStyle/>
        <a:p>
          <a:endParaRPr lang="en-US"/>
        </a:p>
      </dgm:t>
    </dgm:pt>
    <dgm:pt modelId="{CC070B13-5FB5-4CE7-A5C1-36B3FB14F7CF}" type="pres">
      <dgm:prSet presAssocID="{1B1C2363-B8F5-44B9-ABCA-2AF4B7E78A78}" presName="connectorText" presStyleLbl="sibTrans2D1" presStyleIdx="2" presStyleCnt="3"/>
      <dgm:spPr/>
      <dgm:t>
        <a:bodyPr/>
        <a:lstStyle/>
        <a:p>
          <a:endParaRPr lang="en-US"/>
        </a:p>
      </dgm:t>
    </dgm:pt>
    <dgm:pt modelId="{8855EDCE-BADE-4079-9FC3-B416C2E576DA}" type="pres">
      <dgm:prSet presAssocID="{025B789C-61E8-477F-82C3-9438687268E3}" presName="node" presStyleLbl="node1" presStyleIdx="3" presStyleCnt="4">
        <dgm:presLayoutVars>
          <dgm:bulletEnabled val="1"/>
        </dgm:presLayoutVars>
      </dgm:prSet>
      <dgm:spPr/>
      <dgm:t>
        <a:bodyPr/>
        <a:lstStyle/>
        <a:p>
          <a:endParaRPr lang="en-US"/>
        </a:p>
      </dgm:t>
    </dgm:pt>
  </dgm:ptLst>
  <dgm:cxnLst>
    <dgm:cxn modelId="{CAB2B0B1-782C-49AE-9B58-4A7159316E69}" type="presOf" srcId="{73D7A8E6-C988-466D-95A1-E6262F33D650}" destId="{368E6055-108F-4210-92C5-F5B67D8742F4}" srcOrd="0" destOrd="0" presId="urn:microsoft.com/office/officeart/2005/8/layout/process5"/>
    <dgm:cxn modelId="{AEB98439-4A4B-4D03-AB11-5F37D0C02DAB}" srcId="{F42147EC-FE80-4BF0-8E82-408BB3D18D61}" destId="{BF24C8A4-71F0-4036-AE53-9B1FC71D3D29}" srcOrd="2" destOrd="0" parTransId="{E2524635-5201-4F59-90BB-766F03911595}" sibTransId="{1B1C2363-B8F5-44B9-ABCA-2AF4B7E78A78}"/>
    <dgm:cxn modelId="{B317466F-29E7-4FB9-8090-88FE0C7876D9}" type="presOf" srcId="{89406E41-1B29-42D3-AA38-1945E0E6C6A3}" destId="{753C8D90-9F4A-4361-BCAB-E329178581F1}" srcOrd="0" destOrd="0" presId="urn:microsoft.com/office/officeart/2005/8/layout/process5"/>
    <dgm:cxn modelId="{24AC0C57-3629-4191-AA44-9A99BDEA0050}" type="presOf" srcId="{A7BC112D-7BE9-4B0D-8EFD-1461CE7BF3E0}" destId="{6AC7A3F2-D537-41CD-B76B-E659E02953FE}" srcOrd="0" destOrd="0" presId="urn:microsoft.com/office/officeart/2005/8/layout/process5"/>
    <dgm:cxn modelId="{9BFC5E3C-097A-45DA-85A1-AD4C6A107319}" type="presOf" srcId="{025B789C-61E8-477F-82C3-9438687268E3}" destId="{8855EDCE-BADE-4079-9FC3-B416C2E576DA}" srcOrd="0" destOrd="0" presId="urn:microsoft.com/office/officeart/2005/8/layout/process5"/>
    <dgm:cxn modelId="{578F9709-F072-49CC-9E5F-3E9E193E3F5C}" type="presOf" srcId="{F42147EC-FE80-4BF0-8E82-408BB3D18D61}" destId="{EBC47741-9EAF-4D48-9BA2-8DD256CB296D}" srcOrd="0" destOrd="0" presId="urn:microsoft.com/office/officeart/2005/8/layout/process5"/>
    <dgm:cxn modelId="{3CCC5E68-8392-4946-B0FB-33FDACDD1FED}" srcId="{F42147EC-FE80-4BF0-8E82-408BB3D18D61}" destId="{89406E41-1B29-42D3-AA38-1945E0E6C6A3}" srcOrd="1" destOrd="0" parTransId="{307C6BFA-1E81-44C2-AC9E-6D6747B069E0}" sibTransId="{A7BC112D-7BE9-4B0D-8EFD-1461CE7BF3E0}"/>
    <dgm:cxn modelId="{1AB60920-C048-4AF4-A995-4DBD8FDCD47C}" type="presOf" srcId="{1B1C2363-B8F5-44B9-ABCA-2AF4B7E78A78}" destId="{CC070B13-5FB5-4CE7-A5C1-36B3FB14F7CF}" srcOrd="1" destOrd="0" presId="urn:microsoft.com/office/officeart/2005/8/layout/process5"/>
    <dgm:cxn modelId="{B3CB7158-C3ED-4F9C-93C1-0865C5CEA27A}" type="presOf" srcId="{9B93E8F9-652D-462F-82FB-1AE04157F315}" destId="{8A2E7D23-C0ED-4956-9164-2D12766E5D62}" srcOrd="1" destOrd="0" presId="urn:microsoft.com/office/officeart/2005/8/layout/process5"/>
    <dgm:cxn modelId="{FC16B177-7E30-4B5F-8BAC-8471A74FC2BC}" type="presOf" srcId="{1B1C2363-B8F5-44B9-ABCA-2AF4B7E78A78}" destId="{FFFCBB15-B2D3-4629-AE7C-05E474F0B0F8}" srcOrd="0" destOrd="0" presId="urn:microsoft.com/office/officeart/2005/8/layout/process5"/>
    <dgm:cxn modelId="{C89A6A0F-01E0-4141-9323-82569AE34FF2}" srcId="{F42147EC-FE80-4BF0-8E82-408BB3D18D61}" destId="{73D7A8E6-C988-466D-95A1-E6262F33D650}" srcOrd="0" destOrd="0" parTransId="{DB487421-B8FE-4C74-820E-F5EEB6A61757}" sibTransId="{9B93E8F9-652D-462F-82FB-1AE04157F315}"/>
    <dgm:cxn modelId="{69185F18-311C-4AE1-81B1-2F2F7906DD66}" type="presOf" srcId="{BF24C8A4-71F0-4036-AE53-9B1FC71D3D29}" destId="{595AEDB2-CFA8-45A5-9BC8-4C6215022DF3}" srcOrd="0" destOrd="0" presId="urn:microsoft.com/office/officeart/2005/8/layout/process5"/>
    <dgm:cxn modelId="{4EF3A01A-869D-4DDF-B3AC-50304318A4C6}" type="presOf" srcId="{A7BC112D-7BE9-4B0D-8EFD-1461CE7BF3E0}" destId="{EDD432D6-7119-4018-9AF0-5FEE7ED9CF76}" srcOrd="1" destOrd="0" presId="urn:microsoft.com/office/officeart/2005/8/layout/process5"/>
    <dgm:cxn modelId="{87F61E67-EB9C-47C8-B5B7-7CBD9538AA87}" srcId="{F42147EC-FE80-4BF0-8E82-408BB3D18D61}" destId="{025B789C-61E8-477F-82C3-9438687268E3}" srcOrd="3" destOrd="0" parTransId="{38DE9CC3-78E8-4767-87DB-26D67841DAA8}" sibTransId="{7AAEFCCC-EC69-46CF-94C8-E95E01E6AEC2}"/>
    <dgm:cxn modelId="{476376E4-5E3B-48A0-92B1-AF3E684182AA}" type="presOf" srcId="{9B93E8F9-652D-462F-82FB-1AE04157F315}" destId="{8F3A14BB-2054-4ACF-AAD7-E2303809AB9C}" srcOrd="0" destOrd="0" presId="urn:microsoft.com/office/officeart/2005/8/layout/process5"/>
    <dgm:cxn modelId="{61DD3916-BE11-4C38-92E5-684DC227311F}" type="presParOf" srcId="{EBC47741-9EAF-4D48-9BA2-8DD256CB296D}" destId="{368E6055-108F-4210-92C5-F5B67D8742F4}" srcOrd="0" destOrd="0" presId="urn:microsoft.com/office/officeart/2005/8/layout/process5"/>
    <dgm:cxn modelId="{FF8CA32C-5BAC-4BA4-9314-5DF134AFECE4}" type="presParOf" srcId="{EBC47741-9EAF-4D48-9BA2-8DD256CB296D}" destId="{8F3A14BB-2054-4ACF-AAD7-E2303809AB9C}" srcOrd="1" destOrd="0" presId="urn:microsoft.com/office/officeart/2005/8/layout/process5"/>
    <dgm:cxn modelId="{0DBE9C5B-8B7C-4042-9E5B-B685BD999780}" type="presParOf" srcId="{8F3A14BB-2054-4ACF-AAD7-E2303809AB9C}" destId="{8A2E7D23-C0ED-4956-9164-2D12766E5D62}" srcOrd="0" destOrd="0" presId="urn:microsoft.com/office/officeart/2005/8/layout/process5"/>
    <dgm:cxn modelId="{DD0238F2-3467-4E7D-A3C1-433C873B8AC6}" type="presParOf" srcId="{EBC47741-9EAF-4D48-9BA2-8DD256CB296D}" destId="{753C8D90-9F4A-4361-BCAB-E329178581F1}" srcOrd="2" destOrd="0" presId="urn:microsoft.com/office/officeart/2005/8/layout/process5"/>
    <dgm:cxn modelId="{B8FC1239-440B-4413-AF9B-62813D7CF70A}" type="presParOf" srcId="{EBC47741-9EAF-4D48-9BA2-8DD256CB296D}" destId="{6AC7A3F2-D537-41CD-B76B-E659E02953FE}" srcOrd="3" destOrd="0" presId="urn:microsoft.com/office/officeart/2005/8/layout/process5"/>
    <dgm:cxn modelId="{AF963C99-10DA-4628-B1BB-C6222AF5E31D}" type="presParOf" srcId="{6AC7A3F2-D537-41CD-B76B-E659E02953FE}" destId="{EDD432D6-7119-4018-9AF0-5FEE7ED9CF76}" srcOrd="0" destOrd="0" presId="urn:microsoft.com/office/officeart/2005/8/layout/process5"/>
    <dgm:cxn modelId="{8CA6A41C-C180-43B3-99D6-9FF370CC329B}" type="presParOf" srcId="{EBC47741-9EAF-4D48-9BA2-8DD256CB296D}" destId="{595AEDB2-CFA8-45A5-9BC8-4C6215022DF3}" srcOrd="4" destOrd="0" presId="urn:microsoft.com/office/officeart/2005/8/layout/process5"/>
    <dgm:cxn modelId="{8258569C-838D-4E92-800F-CEC2C1F377D1}" type="presParOf" srcId="{EBC47741-9EAF-4D48-9BA2-8DD256CB296D}" destId="{FFFCBB15-B2D3-4629-AE7C-05E474F0B0F8}" srcOrd="5" destOrd="0" presId="urn:microsoft.com/office/officeart/2005/8/layout/process5"/>
    <dgm:cxn modelId="{F5EA0AAA-D7A6-490E-A1C6-910FD906FC78}" type="presParOf" srcId="{FFFCBB15-B2D3-4629-AE7C-05E474F0B0F8}" destId="{CC070B13-5FB5-4CE7-A5C1-36B3FB14F7CF}" srcOrd="0" destOrd="0" presId="urn:microsoft.com/office/officeart/2005/8/layout/process5"/>
    <dgm:cxn modelId="{FDEF9B62-87CC-409C-AF54-383B64D2CD2B}" type="presParOf" srcId="{EBC47741-9EAF-4D48-9BA2-8DD256CB296D}" destId="{8855EDCE-BADE-4079-9FC3-B416C2E576DA}"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214F56-CF09-4318-A4A7-193005CF563F}"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24F9FD1B-83EC-4960-B865-7592B9C34198}">
      <dgm:prSet phldrT="[Text]"/>
      <dgm:spPr/>
      <dgm:t>
        <a:bodyPr/>
        <a:lstStyle/>
        <a:p>
          <a:r>
            <a:rPr lang="en-US" dirty="0" smtClean="0">
              <a:latin typeface="Times New Roman" pitchFamily="18" charset="0"/>
              <a:cs typeface="Times New Roman" pitchFamily="18" charset="0"/>
            </a:rPr>
            <a:t>SMSS.exe</a:t>
          </a:r>
          <a:endParaRPr lang="en-US" dirty="0">
            <a:latin typeface="Times New Roman" pitchFamily="18" charset="0"/>
            <a:cs typeface="Times New Roman" pitchFamily="18" charset="0"/>
          </a:endParaRPr>
        </a:p>
      </dgm:t>
    </dgm:pt>
    <dgm:pt modelId="{BACD8467-B5A8-4948-AEC0-094A5154AE35}" type="parTrans" cxnId="{91010008-88A4-480B-A112-17471598F5D7}">
      <dgm:prSet/>
      <dgm:spPr/>
      <dgm:t>
        <a:bodyPr/>
        <a:lstStyle/>
        <a:p>
          <a:endParaRPr lang="en-US"/>
        </a:p>
      </dgm:t>
    </dgm:pt>
    <dgm:pt modelId="{5FD1523A-5E42-45B5-958E-11D59C750D26}" type="sibTrans" cxnId="{91010008-88A4-480B-A112-17471598F5D7}">
      <dgm:prSet/>
      <dgm:spPr/>
      <dgm:t>
        <a:bodyPr/>
        <a:lstStyle/>
        <a:p>
          <a:endParaRPr lang="en-US"/>
        </a:p>
      </dgm:t>
    </dgm:pt>
    <dgm:pt modelId="{32F497C2-28A5-48BE-A899-1D0EB4E4C388}">
      <dgm:prSet phldrT="[Text]"/>
      <dgm:spPr/>
      <dgm:t>
        <a:bodyPr/>
        <a:lstStyle/>
        <a:p>
          <a:r>
            <a:rPr lang="en-US" dirty="0" smtClean="0">
              <a:latin typeface="Times New Roman" pitchFamily="18" charset="0"/>
              <a:cs typeface="Times New Roman" pitchFamily="18" charset="0"/>
            </a:rPr>
            <a:t>CSRSS.exe</a:t>
          </a:r>
          <a:endParaRPr lang="en-US" dirty="0">
            <a:latin typeface="Times New Roman" pitchFamily="18" charset="0"/>
            <a:cs typeface="Times New Roman" pitchFamily="18" charset="0"/>
          </a:endParaRPr>
        </a:p>
      </dgm:t>
    </dgm:pt>
    <dgm:pt modelId="{8A266D1D-D1AC-401E-8179-C2775233FC4B}" type="parTrans" cxnId="{9D697522-148D-44CC-A28D-FB99E0ECEF7F}">
      <dgm:prSet/>
      <dgm:spPr/>
      <dgm:t>
        <a:bodyPr/>
        <a:lstStyle/>
        <a:p>
          <a:endParaRPr lang="en-US"/>
        </a:p>
      </dgm:t>
    </dgm:pt>
    <dgm:pt modelId="{3C3DC334-41A2-4896-B75A-B52ACCE8B01C}" type="sibTrans" cxnId="{9D697522-148D-44CC-A28D-FB99E0ECEF7F}">
      <dgm:prSet/>
      <dgm:spPr/>
      <dgm:t>
        <a:bodyPr/>
        <a:lstStyle/>
        <a:p>
          <a:endParaRPr lang="en-US"/>
        </a:p>
      </dgm:t>
    </dgm:pt>
    <dgm:pt modelId="{9E88A7C8-F458-4388-B2A5-B9AFBA47A884}">
      <dgm:prSet phldrT="[Text]"/>
      <dgm:spPr/>
      <dgm:t>
        <a:bodyPr/>
        <a:lstStyle/>
        <a:p>
          <a:r>
            <a:rPr lang="en-US" dirty="0" smtClean="0">
              <a:latin typeface="Times New Roman" pitchFamily="18" charset="0"/>
              <a:cs typeface="Times New Roman" pitchFamily="18" charset="0"/>
            </a:rPr>
            <a:t>Wininit.exe</a:t>
          </a:r>
          <a:endParaRPr lang="en-US" dirty="0">
            <a:latin typeface="Times New Roman" pitchFamily="18" charset="0"/>
            <a:cs typeface="Times New Roman" pitchFamily="18" charset="0"/>
          </a:endParaRPr>
        </a:p>
      </dgm:t>
    </dgm:pt>
    <dgm:pt modelId="{D83ECA43-E1DA-41F0-9A3B-D0EA62EE4989}" type="parTrans" cxnId="{5B0707BA-2FBE-4FC1-9318-1D541EE00CCB}">
      <dgm:prSet/>
      <dgm:spPr/>
      <dgm:t>
        <a:bodyPr/>
        <a:lstStyle/>
        <a:p>
          <a:endParaRPr lang="en-US"/>
        </a:p>
      </dgm:t>
    </dgm:pt>
    <dgm:pt modelId="{9F4EA246-FA7F-4477-AD32-C49F4E0EF795}" type="sibTrans" cxnId="{5B0707BA-2FBE-4FC1-9318-1D541EE00CCB}">
      <dgm:prSet/>
      <dgm:spPr/>
      <dgm:t>
        <a:bodyPr/>
        <a:lstStyle/>
        <a:p>
          <a:endParaRPr lang="en-US"/>
        </a:p>
      </dgm:t>
    </dgm:pt>
    <dgm:pt modelId="{73365C33-B2AD-46B2-A3C9-9FF34D078B35}">
      <dgm:prSet phldrT="[Text]"/>
      <dgm:spPr/>
      <dgm:t>
        <a:bodyPr/>
        <a:lstStyle/>
        <a:p>
          <a:r>
            <a:rPr lang="en-US" dirty="0" smtClean="0">
              <a:latin typeface="Times New Roman" pitchFamily="18" charset="0"/>
              <a:cs typeface="Times New Roman" pitchFamily="18" charset="0"/>
            </a:rPr>
            <a:t>Winlogon.exe</a:t>
          </a:r>
          <a:endParaRPr lang="en-US" dirty="0">
            <a:latin typeface="Times New Roman" pitchFamily="18" charset="0"/>
            <a:cs typeface="Times New Roman" pitchFamily="18" charset="0"/>
          </a:endParaRPr>
        </a:p>
      </dgm:t>
    </dgm:pt>
    <dgm:pt modelId="{3B204DC1-F4ED-4436-8DC1-7F78898D6DD6}" type="parTrans" cxnId="{51203886-42E9-4BC9-B5DA-E8E6F445FF23}">
      <dgm:prSet/>
      <dgm:spPr/>
      <dgm:t>
        <a:bodyPr/>
        <a:lstStyle/>
        <a:p>
          <a:endParaRPr lang="en-US"/>
        </a:p>
      </dgm:t>
    </dgm:pt>
    <dgm:pt modelId="{28AE3279-6101-40AD-B62D-62F62C5BCCE1}" type="sibTrans" cxnId="{51203886-42E9-4BC9-B5DA-E8E6F445FF23}">
      <dgm:prSet/>
      <dgm:spPr/>
      <dgm:t>
        <a:bodyPr/>
        <a:lstStyle/>
        <a:p>
          <a:endParaRPr lang="en-US"/>
        </a:p>
      </dgm:t>
    </dgm:pt>
    <dgm:pt modelId="{052B7CF5-88C1-4058-95F0-F4359CE9B3F4}">
      <dgm:prSet phldrT="[Text]"/>
      <dgm:spPr/>
      <dgm:t>
        <a:bodyPr/>
        <a:lstStyle/>
        <a:p>
          <a:r>
            <a:rPr lang="en-US" dirty="0" smtClean="0">
              <a:latin typeface="Times New Roman" pitchFamily="18" charset="0"/>
              <a:cs typeface="Times New Roman" pitchFamily="18" charset="0"/>
            </a:rPr>
            <a:t>Login UI.exe</a:t>
          </a:r>
          <a:endParaRPr lang="en-US" dirty="0">
            <a:latin typeface="Times New Roman" pitchFamily="18" charset="0"/>
            <a:cs typeface="Times New Roman" pitchFamily="18" charset="0"/>
          </a:endParaRPr>
        </a:p>
      </dgm:t>
    </dgm:pt>
    <dgm:pt modelId="{68F81A90-B650-455F-9201-12AB0B093ED4}" type="parTrans" cxnId="{3FA7C4D5-D1E8-4D8B-B33E-CB0A978FF16E}">
      <dgm:prSet/>
      <dgm:spPr/>
      <dgm:t>
        <a:bodyPr/>
        <a:lstStyle/>
        <a:p>
          <a:endParaRPr lang="en-US"/>
        </a:p>
      </dgm:t>
    </dgm:pt>
    <dgm:pt modelId="{D253204B-71C5-4DB8-8204-AFFFB300D5AC}" type="sibTrans" cxnId="{3FA7C4D5-D1E8-4D8B-B33E-CB0A978FF16E}">
      <dgm:prSet/>
      <dgm:spPr/>
      <dgm:t>
        <a:bodyPr/>
        <a:lstStyle/>
        <a:p>
          <a:endParaRPr lang="en-US"/>
        </a:p>
      </dgm:t>
    </dgm:pt>
    <dgm:pt modelId="{872A8D92-5A3C-4E59-B9B4-A5E1EA89C3F2}" type="pres">
      <dgm:prSet presAssocID="{40214F56-CF09-4318-A4A7-193005CF563F}" presName="diagram" presStyleCnt="0">
        <dgm:presLayoutVars>
          <dgm:dir/>
          <dgm:resizeHandles val="exact"/>
        </dgm:presLayoutVars>
      </dgm:prSet>
      <dgm:spPr/>
      <dgm:t>
        <a:bodyPr/>
        <a:lstStyle/>
        <a:p>
          <a:endParaRPr lang="en-US"/>
        </a:p>
      </dgm:t>
    </dgm:pt>
    <dgm:pt modelId="{5AE9E8E7-B34E-413C-ADC2-F93747295E8F}" type="pres">
      <dgm:prSet presAssocID="{24F9FD1B-83EC-4960-B865-7592B9C34198}" presName="node" presStyleLbl="node1" presStyleIdx="0" presStyleCnt="5">
        <dgm:presLayoutVars>
          <dgm:bulletEnabled val="1"/>
        </dgm:presLayoutVars>
      </dgm:prSet>
      <dgm:spPr/>
      <dgm:t>
        <a:bodyPr/>
        <a:lstStyle/>
        <a:p>
          <a:endParaRPr lang="en-US"/>
        </a:p>
      </dgm:t>
    </dgm:pt>
    <dgm:pt modelId="{E421068A-CE68-469C-B218-DB6D8CE24E39}" type="pres">
      <dgm:prSet presAssocID="{5FD1523A-5E42-45B5-958E-11D59C750D26}" presName="sibTrans" presStyleLbl="sibTrans2D1" presStyleIdx="0" presStyleCnt="4"/>
      <dgm:spPr/>
      <dgm:t>
        <a:bodyPr/>
        <a:lstStyle/>
        <a:p>
          <a:endParaRPr lang="en-US"/>
        </a:p>
      </dgm:t>
    </dgm:pt>
    <dgm:pt modelId="{864BFCE9-AF3E-49F8-A90A-FD3F7CBB3A94}" type="pres">
      <dgm:prSet presAssocID="{5FD1523A-5E42-45B5-958E-11D59C750D26}" presName="connectorText" presStyleLbl="sibTrans2D1" presStyleIdx="0" presStyleCnt="4"/>
      <dgm:spPr/>
      <dgm:t>
        <a:bodyPr/>
        <a:lstStyle/>
        <a:p>
          <a:endParaRPr lang="en-US"/>
        </a:p>
      </dgm:t>
    </dgm:pt>
    <dgm:pt modelId="{A920B5F1-0533-45E3-8F16-43206615772E}" type="pres">
      <dgm:prSet presAssocID="{32F497C2-28A5-48BE-A899-1D0EB4E4C388}" presName="node" presStyleLbl="node1" presStyleIdx="1" presStyleCnt="5">
        <dgm:presLayoutVars>
          <dgm:bulletEnabled val="1"/>
        </dgm:presLayoutVars>
      </dgm:prSet>
      <dgm:spPr/>
      <dgm:t>
        <a:bodyPr/>
        <a:lstStyle/>
        <a:p>
          <a:endParaRPr lang="en-US"/>
        </a:p>
      </dgm:t>
    </dgm:pt>
    <dgm:pt modelId="{17B0910F-61E6-47C3-9569-623A605EED8B}" type="pres">
      <dgm:prSet presAssocID="{3C3DC334-41A2-4896-B75A-B52ACCE8B01C}" presName="sibTrans" presStyleLbl="sibTrans2D1" presStyleIdx="1" presStyleCnt="4"/>
      <dgm:spPr/>
      <dgm:t>
        <a:bodyPr/>
        <a:lstStyle/>
        <a:p>
          <a:endParaRPr lang="en-US"/>
        </a:p>
      </dgm:t>
    </dgm:pt>
    <dgm:pt modelId="{932FC5EA-CC2A-45E1-A78E-78CB35F72F8F}" type="pres">
      <dgm:prSet presAssocID="{3C3DC334-41A2-4896-B75A-B52ACCE8B01C}" presName="connectorText" presStyleLbl="sibTrans2D1" presStyleIdx="1" presStyleCnt="4"/>
      <dgm:spPr/>
      <dgm:t>
        <a:bodyPr/>
        <a:lstStyle/>
        <a:p>
          <a:endParaRPr lang="en-US"/>
        </a:p>
      </dgm:t>
    </dgm:pt>
    <dgm:pt modelId="{4539A06B-D095-4631-807B-CBD0E13D2BBB}" type="pres">
      <dgm:prSet presAssocID="{9E88A7C8-F458-4388-B2A5-B9AFBA47A884}" presName="node" presStyleLbl="node1" presStyleIdx="2" presStyleCnt="5">
        <dgm:presLayoutVars>
          <dgm:bulletEnabled val="1"/>
        </dgm:presLayoutVars>
      </dgm:prSet>
      <dgm:spPr/>
      <dgm:t>
        <a:bodyPr/>
        <a:lstStyle/>
        <a:p>
          <a:endParaRPr lang="en-US"/>
        </a:p>
      </dgm:t>
    </dgm:pt>
    <dgm:pt modelId="{33F70F3C-B476-40F0-9D66-BDE8EDAD6A3E}" type="pres">
      <dgm:prSet presAssocID="{9F4EA246-FA7F-4477-AD32-C49F4E0EF795}" presName="sibTrans" presStyleLbl="sibTrans2D1" presStyleIdx="2" presStyleCnt="4"/>
      <dgm:spPr/>
      <dgm:t>
        <a:bodyPr/>
        <a:lstStyle/>
        <a:p>
          <a:endParaRPr lang="en-US"/>
        </a:p>
      </dgm:t>
    </dgm:pt>
    <dgm:pt modelId="{667845A5-4117-4434-A064-DAE2829BB824}" type="pres">
      <dgm:prSet presAssocID="{9F4EA246-FA7F-4477-AD32-C49F4E0EF795}" presName="connectorText" presStyleLbl="sibTrans2D1" presStyleIdx="2" presStyleCnt="4"/>
      <dgm:spPr/>
      <dgm:t>
        <a:bodyPr/>
        <a:lstStyle/>
        <a:p>
          <a:endParaRPr lang="en-US"/>
        </a:p>
      </dgm:t>
    </dgm:pt>
    <dgm:pt modelId="{FD5EECF2-5867-4FAF-9B1C-518AEBD528E1}" type="pres">
      <dgm:prSet presAssocID="{73365C33-B2AD-46B2-A3C9-9FF34D078B35}" presName="node" presStyleLbl="node1" presStyleIdx="3" presStyleCnt="5">
        <dgm:presLayoutVars>
          <dgm:bulletEnabled val="1"/>
        </dgm:presLayoutVars>
      </dgm:prSet>
      <dgm:spPr/>
      <dgm:t>
        <a:bodyPr/>
        <a:lstStyle/>
        <a:p>
          <a:endParaRPr lang="en-US"/>
        </a:p>
      </dgm:t>
    </dgm:pt>
    <dgm:pt modelId="{DE2FAEA9-FD91-4347-9FD9-D0004757C176}" type="pres">
      <dgm:prSet presAssocID="{28AE3279-6101-40AD-B62D-62F62C5BCCE1}" presName="sibTrans" presStyleLbl="sibTrans2D1" presStyleIdx="3" presStyleCnt="4"/>
      <dgm:spPr/>
      <dgm:t>
        <a:bodyPr/>
        <a:lstStyle/>
        <a:p>
          <a:endParaRPr lang="en-US"/>
        </a:p>
      </dgm:t>
    </dgm:pt>
    <dgm:pt modelId="{AA4B6290-106C-4521-A6B6-C9AAD6F1073A}" type="pres">
      <dgm:prSet presAssocID="{28AE3279-6101-40AD-B62D-62F62C5BCCE1}" presName="connectorText" presStyleLbl="sibTrans2D1" presStyleIdx="3" presStyleCnt="4"/>
      <dgm:spPr/>
      <dgm:t>
        <a:bodyPr/>
        <a:lstStyle/>
        <a:p>
          <a:endParaRPr lang="en-US"/>
        </a:p>
      </dgm:t>
    </dgm:pt>
    <dgm:pt modelId="{CE923BB8-333E-4A73-8263-920EDB04872F}" type="pres">
      <dgm:prSet presAssocID="{052B7CF5-88C1-4058-95F0-F4359CE9B3F4}" presName="node" presStyleLbl="node1" presStyleIdx="4" presStyleCnt="5">
        <dgm:presLayoutVars>
          <dgm:bulletEnabled val="1"/>
        </dgm:presLayoutVars>
      </dgm:prSet>
      <dgm:spPr/>
      <dgm:t>
        <a:bodyPr/>
        <a:lstStyle/>
        <a:p>
          <a:endParaRPr lang="en-US"/>
        </a:p>
      </dgm:t>
    </dgm:pt>
  </dgm:ptLst>
  <dgm:cxnLst>
    <dgm:cxn modelId="{DB49FBA1-4A86-4017-AC38-B474DA925E86}" type="presOf" srcId="{9F4EA246-FA7F-4477-AD32-C49F4E0EF795}" destId="{33F70F3C-B476-40F0-9D66-BDE8EDAD6A3E}" srcOrd="0" destOrd="0" presId="urn:microsoft.com/office/officeart/2005/8/layout/process5"/>
    <dgm:cxn modelId="{A6384F3F-8895-4104-8BF9-AA5188351257}" type="presOf" srcId="{24F9FD1B-83EC-4960-B865-7592B9C34198}" destId="{5AE9E8E7-B34E-413C-ADC2-F93747295E8F}" srcOrd="0" destOrd="0" presId="urn:microsoft.com/office/officeart/2005/8/layout/process5"/>
    <dgm:cxn modelId="{CC72268D-2F76-4255-8E25-3F9FCF15910D}" type="presOf" srcId="{9E88A7C8-F458-4388-B2A5-B9AFBA47A884}" destId="{4539A06B-D095-4631-807B-CBD0E13D2BBB}" srcOrd="0" destOrd="0" presId="urn:microsoft.com/office/officeart/2005/8/layout/process5"/>
    <dgm:cxn modelId="{91010008-88A4-480B-A112-17471598F5D7}" srcId="{40214F56-CF09-4318-A4A7-193005CF563F}" destId="{24F9FD1B-83EC-4960-B865-7592B9C34198}" srcOrd="0" destOrd="0" parTransId="{BACD8467-B5A8-4948-AEC0-094A5154AE35}" sibTransId="{5FD1523A-5E42-45B5-958E-11D59C750D26}"/>
    <dgm:cxn modelId="{FF86E0CA-FBCA-4577-A981-FAB626458799}" type="presOf" srcId="{3C3DC334-41A2-4896-B75A-B52ACCE8B01C}" destId="{17B0910F-61E6-47C3-9569-623A605EED8B}" srcOrd="0" destOrd="0" presId="urn:microsoft.com/office/officeart/2005/8/layout/process5"/>
    <dgm:cxn modelId="{51203886-42E9-4BC9-B5DA-E8E6F445FF23}" srcId="{40214F56-CF09-4318-A4A7-193005CF563F}" destId="{73365C33-B2AD-46B2-A3C9-9FF34D078B35}" srcOrd="3" destOrd="0" parTransId="{3B204DC1-F4ED-4436-8DC1-7F78898D6DD6}" sibTransId="{28AE3279-6101-40AD-B62D-62F62C5BCCE1}"/>
    <dgm:cxn modelId="{96271014-545B-4A12-8F71-A6EC2DF6E718}" type="presOf" srcId="{5FD1523A-5E42-45B5-958E-11D59C750D26}" destId="{864BFCE9-AF3E-49F8-A90A-FD3F7CBB3A94}" srcOrd="1" destOrd="0" presId="urn:microsoft.com/office/officeart/2005/8/layout/process5"/>
    <dgm:cxn modelId="{5A8B0775-BFF6-4C15-A23C-2BEEBFED5530}" type="presOf" srcId="{052B7CF5-88C1-4058-95F0-F4359CE9B3F4}" destId="{CE923BB8-333E-4A73-8263-920EDB04872F}" srcOrd="0" destOrd="0" presId="urn:microsoft.com/office/officeart/2005/8/layout/process5"/>
    <dgm:cxn modelId="{C482A8F8-BEB3-4324-80AD-AC9B5E7D0E20}" type="presOf" srcId="{28AE3279-6101-40AD-B62D-62F62C5BCCE1}" destId="{DE2FAEA9-FD91-4347-9FD9-D0004757C176}" srcOrd="0" destOrd="0" presId="urn:microsoft.com/office/officeart/2005/8/layout/process5"/>
    <dgm:cxn modelId="{37A27D44-822D-495F-B6EE-D48DFEEA9F5F}" type="presOf" srcId="{40214F56-CF09-4318-A4A7-193005CF563F}" destId="{872A8D92-5A3C-4E59-B9B4-A5E1EA89C3F2}" srcOrd="0" destOrd="0" presId="urn:microsoft.com/office/officeart/2005/8/layout/process5"/>
    <dgm:cxn modelId="{3FA7C4D5-D1E8-4D8B-B33E-CB0A978FF16E}" srcId="{40214F56-CF09-4318-A4A7-193005CF563F}" destId="{052B7CF5-88C1-4058-95F0-F4359CE9B3F4}" srcOrd="4" destOrd="0" parTransId="{68F81A90-B650-455F-9201-12AB0B093ED4}" sibTransId="{D253204B-71C5-4DB8-8204-AFFFB300D5AC}"/>
    <dgm:cxn modelId="{F3DA8019-9E36-4A77-AD61-757A3D49B219}" type="presOf" srcId="{73365C33-B2AD-46B2-A3C9-9FF34D078B35}" destId="{FD5EECF2-5867-4FAF-9B1C-518AEBD528E1}" srcOrd="0" destOrd="0" presId="urn:microsoft.com/office/officeart/2005/8/layout/process5"/>
    <dgm:cxn modelId="{5B0707BA-2FBE-4FC1-9318-1D541EE00CCB}" srcId="{40214F56-CF09-4318-A4A7-193005CF563F}" destId="{9E88A7C8-F458-4388-B2A5-B9AFBA47A884}" srcOrd="2" destOrd="0" parTransId="{D83ECA43-E1DA-41F0-9A3B-D0EA62EE4989}" sibTransId="{9F4EA246-FA7F-4477-AD32-C49F4E0EF795}"/>
    <dgm:cxn modelId="{A98ADA6B-DC26-4BC6-910C-77F76CFED27A}" type="presOf" srcId="{9F4EA246-FA7F-4477-AD32-C49F4E0EF795}" destId="{667845A5-4117-4434-A064-DAE2829BB824}" srcOrd="1" destOrd="0" presId="urn:microsoft.com/office/officeart/2005/8/layout/process5"/>
    <dgm:cxn modelId="{9451745D-1BAC-4F0B-858D-7E6A97A2942B}" type="presOf" srcId="{3C3DC334-41A2-4896-B75A-B52ACCE8B01C}" destId="{932FC5EA-CC2A-45E1-A78E-78CB35F72F8F}" srcOrd="1" destOrd="0" presId="urn:microsoft.com/office/officeart/2005/8/layout/process5"/>
    <dgm:cxn modelId="{88963922-1096-4E11-B103-A8FEF2139288}" type="presOf" srcId="{32F497C2-28A5-48BE-A899-1D0EB4E4C388}" destId="{A920B5F1-0533-45E3-8F16-43206615772E}" srcOrd="0" destOrd="0" presId="urn:microsoft.com/office/officeart/2005/8/layout/process5"/>
    <dgm:cxn modelId="{BEA61CAF-0ED9-4F95-9708-22B752656A83}" type="presOf" srcId="{5FD1523A-5E42-45B5-958E-11D59C750D26}" destId="{E421068A-CE68-469C-B218-DB6D8CE24E39}" srcOrd="0" destOrd="0" presId="urn:microsoft.com/office/officeart/2005/8/layout/process5"/>
    <dgm:cxn modelId="{9D697522-148D-44CC-A28D-FB99E0ECEF7F}" srcId="{40214F56-CF09-4318-A4A7-193005CF563F}" destId="{32F497C2-28A5-48BE-A899-1D0EB4E4C388}" srcOrd="1" destOrd="0" parTransId="{8A266D1D-D1AC-401E-8179-C2775233FC4B}" sibTransId="{3C3DC334-41A2-4896-B75A-B52ACCE8B01C}"/>
    <dgm:cxn modelId="{D27F8260-EF68-43FE-A063-C3C000817E15}" type="presOf" srcId="{28AE3279-6101-40AD-B62D-62F62C5BCCE1}" destId="{AA4B6290-106C-4521-A6B6-C9AAD6F1073A}" srcOrd="1" destOrd="0" presId="urn:microsoft.com/office/officeart/2005/8/layout/process5"/>
    <dgm:cxn modelId="{71161B40-D5F6-44E5-84FF-799D2A01BD90}" type="presParOf" srcId="{872A8D92-5A3C-4E59-B9B4-A5E1EA89C3F2}" destId="{5AE9E8E7-B34E-413C-ADC2-F93747295E8F}" srcOrd="0" destOrd="0" presId="urn:microsoft.com/office/officeart/2005/8/layout/process5"/>
    <dgm:cxn modelId="{1D558AD1-E85E-442A-99A2-1726F5A88E0E}" type="presParOf" srcId="{872A8D92-5A3C-4E59-B9B4-A5E1EA89C3F2}" destId="{E421068A-CE68-469C-B218-DB6D8CE24E39}" srcOrd="1" destOrd="0" presId="urn:microsoft.com/office/officeart/2005/8/layout/process5"/>
    <dgm:cxn modelId="{D8112ABF-389D-4198-A45E-DF39901A6C0F}" type="presParOf" srcId="{E421068A-CE68-469C-B218-DB6D8CE24E39}" destId="{864BFCE9-AF3E-49F8-A90A-FD3F7CBB3A94}" srcOrd="0" destOrd="0" presId="urn:microsoft.com/office/officeart/2005/8/layout/process5"/>
    <dgm:cxn modelId="{880A2853-DAF0-4AF2-853F-A59373879181}" type="presParOf" srcId="{872A8D92-5A3C-4E59-B9B4-A5E1EA89C3F2}" destId="{A920B5F1-0533-45E3-8F16-43206615772E}" srcOrd="2" destOrd="0" presId="urn:microsoft.com/office/officeart/2005/8/layout/process5"/>
    <dgm:cxn modelId="{0799F5EF-0823-4FEC-AD30-D917C80807EB}" type="presParOf" srcId="{872A8D92-5A3C-4E59-B9B4-A5E1EA89C3F2}" destId="{17B0910F-61E6-47C3-9569-623A605EED8B}" srcOrd="3" destOrd="0" presId="urn:microsoft.com/office/officeart/2005/8/layout/process5"/>
    <dgm:cxn modelId="{5B7ABECA-276F-4C7B-A53B-1CEB68CB9270}" type="presParOf" srcId="{17B0910F-61E6-47C3-9569-623A605EED8B}" destId="{932FC5EA-CC2A-45E1-A78E-78CB35F72F8F}" srcOrd="0" destOrd="0" presId="urn:microsoft.com/office/officeart/2005/8/layout/process5"/>
    <dgm:cxn modelId="{5550470C-CBFB-41EA-A7D9-950CC8431F2F}" type="presParOf" srcId="{872A8D92-5A3C-4E59-B9B4-A5E1EA89C3F2}" destId="{4539A06B-D095-4631-807B-CBD0E13D2BBB}" srcOrd="4" destOrd="0" presId="urn:microsoft.com/office/officeart/2005/8/layout/process5"/>
    <dgm:cxn modelId="{362FAFDB-89F5-45B1-93F2-EBEAAC781BCE}" type="presParOf" srcId="{872A8D92-5A3C-4E59-B9B4-A5E1EA89C3F2}" destId="{33F70F3C-B476-40F0-9D66-BDE8EDAD6A3E}" srcOrd="5" destOrd="0" presId="urn:microsoft.com/office/officeart/2005/8/layout/process5"/>
    <dgm:cxn modelId="{DAE24590-5A18-4FCA-9285-00A46AF94CBE}" type="presParOf" srcId="{33F70F3C-B476-40F0-9D66-BDE8EDAD6A3E}" destId="{667845A5-4117-4434-A064-DAE2829BB824}" srcOrd="0" destOrd="0" presId="urn:microsoft.com/office/officeart/2005/8/layout/process5"/>
    <dgm:cxn modelId="{FF2E8129-31DD-409A-BEA1-F687FD445FA3}" type="presParOf" srcId="{872A8D92-5A3C-4E59-B9B4-A5E1EA89C3F2}" destId="{FD5EECF2-5867-4FAF-9B1C-518AEBD528E1}" srcOrd="6" destOrd="0" presId="urn:microsoft.com/office/officeart/2005/8/layout/process5"/>
    <dgm:cxn modelId="{633FAB65-5750-4BF4-89C9-8F7A22F2BC8F}" type="presParOf" srcId="{872A8D92-5A3C-4E59-B9B4-A5E1EA89C3F2}" destId="{DE2FAEA9-FD91-4347-9FD9-D0004757C176}" srcOrd="7" destOrd="0" presId="urn:microsoft.com/office/officeart/2005/8/layout/process5"/>
    <dgm:cxn modelId="{6FCFF4FF-2433-40B5-964B-C49240E38067}" type="presParOf" srcId="{DE2FAEA9-FD91-4347-9FD9-D0004757C176}" destId="{AA4B6290-106C-4521-A6B6-C9AAD6F1073A}" srcOrd="0" destOrd="0" presId="urn:microsoft.com/office/officeart/2005/8/layout/process5"/>
    <dgm:cxn modelId="{710C5B6C-8145-4916-AD4D-0EFB9192751D}" type="presParOf" srcId="{872A8D92-5A3C-4E59-B9B4-A5E1EA89C3F2}" destId="{CE923BB8-333E-4A73-8263-920EDB04872F}"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4E9307-759D-449D-89F5-FB89A3F3A093}"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DD569400-C676-436F-8836-90FD7977BE87}">
      <dgm:prSet phldrT="[Text]"/>
      <dgm:spPr/>
      <dgm:t>
        <a:bodyPr/>
        <a:lstStyle/>
        <a:p>
          <a:r>
            <a:rPr lang="en-US" dirty="0" smtClean="0">
              <a:latin typeface="Times New Roman" pitchFamily="18" charset="0"/>
              <a:cs typeface="Times New Roman" pitchFamily="18" charset="0"/>
            </a:rPr>
            <a:t>Logon UI.exe</a:t>
          </a:r>
          <a:endParaRPr lang="en-US" dirty="0">
            <a:latin typeface="Times New Roman" pitchFamily="18" charset="0"/>
            <a:cs typeface="Times New Roman" pitchFamily="18" charset="0"/>
          </a:endParaRPr>
        </a:p>
      </dgm:t>
    </dgm:pt>
    <dgm:pt modelId="{6D69BF73-21D0-41D1-B535-1E8A9FA2ADCE}" type="parTrans" cxnId="{A088ACF9-3389-434B-810F-11C2F61D11D6}">
      <dgm:prSet/>
      <dgm:spPr/>
      <dgm:t>
        <a:bodyPr/>
        <a:lstStyle/>
        <a:p>
          <a:endParaRPr lang="en-US"/>
        </a:p>
      </dgm:t>
    </dgm:pt>
    <dgm:pt modelId="{9E2EFD8D-9F40-4E22-9419-69B6429A6D75}" type="sibTrans" cxnId="{A088ACF9-3389-434B-810F-11C2F61D11D6}">
      <dgm:prSet/>
      <dgm:spPr/>
      <dgm:t>
        <a:bodyPr/>
        <a:lstStyle/>
        <a:p>
          <a:endParaRPr lang="en-US"/>
        </a:p>
      </dgm:t>
    </dgm:pt>
    <dgm:pt modelId="{9EAC2C54-6BEC-4DB1-9248-CB709C23BC08}">
      <dgm:prSet phldrT="[Text]"/>
      <dgm:spPr/>
      <dgm:t>
        <a:bodyPr/>
        <a:lstStyle/>
        <a:p>
          <a:r>
            <a:rPr lang="en-US" dirty="0" smtClean="0">
              <a:latin typeface="Times New Roman" pitchFamily="18" charset="0"/>
              <a:cs typeface="Times New Roman" pitchFamily="18" charset="0"/>
            </a:rPr>
            <a:t>Loads registry</a:t>
          </a:r>
          <a:endParaRPr lang="en-US" dirty="0"/>
        </a:p>
      </dgm:t>
    </dgm:pt>
    <dgm:pt modelId="{B7BE7094-E177-40C0-BD3D-DB05B047736E}" type="parTrans" cxnId="{57889BF8-9DC0-4692-8F3C-50357972EB7A}">
      <dgm:prSet/>
      <dgm:spPr/>
      <dgm:t>
        <a:bodyPr/>
        <a:lstStyle/>
        <a:p>
          <a:endParaRPr lang="en-US"/>
        </a:p>
      </dgm:t>
    </dgm:pt>
    <dgm:pt modelId="{B2B012CA-C403-4360-A252-755EB1D03C3A}" type="sibTrans" cxnId="{57889BF8-9DC0-4692-8F3C-50357972EB7A}">
      <dgm:prSet/>
      <dgm:spPr/>
      <dgm:t>
        <a:bodyPr/>
        <a:lstStyle/>
        <a:p>
          <a:endParaRPr lang="en-US"/>
        </a:p>
      </dgm:t>
    </dgm:pt>
    <dgm:pt modelId="{BF4965BE-2A36-4E1F-9164-19FB8B2E9170}">
      <dgm:prSet phldrT="[Text]"/>
      <dgm:spPr/>
      <dgm:t>
        <a:bodyPr/>
        <a:lstStyle/>
        <a:p>
          <a:r>
            <a:rPr lang="en-US" dirty="0" smtClean="0">
              <a:latin typeface="Times New Roman" pitchFamily="18" charset="0"/>
              <a:cs typeface="Times New Roman" pitchFamily="18" charset="0"/>
            </a:rPr>
            <a:t>Desktop window manager</a:t>
          </a:r>
          <a:endParaRPr lang="en-US" dirty="0">
            <a:latin typeface="Times New Roman" pitchFamily="18" charset="0"/>
            <a:cs typeface="Times New Roman" pitchFamily="18" charset="0"/>
          </a:endParaRPr>
        </a:p>
      </dgm:t>
    </dgm:pt>
    <dgm:pt modelId="{19389CE6-C650-47AB-9739-184E9599D19A}" type="parTrans" cxnId="{2FA3EF04-EBA7-4A3E-937D-B71A659D3FCA}">
      <dgm:prSet/>
      <dgm:spPr/>
      <dgm:t>
        <a:bodyPr/>
        <a:lstStyle/>
        <a:p>
          <a:endParaRPr lang="en-US"/>
        </a:p>
      </dgm:t>
    </dgm:pt>
    <dgm:pt modelId="{6EA6FED9-85BD-43BD-9BAB-6BC1491C2E01}" type="sibTrans" cxnId="{2FA3EF04-EBA7-4A3E-937D-B71A659D3FCA}">
      <dgm:prSet/>
      <dgm:spPr/>
      <dgm:t>
        <a:bodyPr/>
        <a:lstStyle/>
        <a:p>
          <a:endParaRPr lang="en-US"/>
        </a:p>
      </dgm:t>
    </dgm:pt>
    <dgm:pt modelId="{3189BB91-EFDD-4A80-92FA-CA419855C78C}">
      <dgm:prSet phldrT="[Text]"/>
      <dgm:spPr/>
      <dgm:t>
        <a:bodyPr/>
        <a:lstStyle/>
        <a:p>
          <a:r>
            <a:rPr lang="en-US" dirty="0" smtClean="0"/>
            <a:t>Explores.exe</a:t>
          </a:r>
          <a:endParaRPr lang="en-US" dirty="0"/>
        </a:p>
      </dgm:t>
    </dgm:pt>
    <dgm:pt modelId="{F003A6EB-E9C2-4714-AC37-7023A3D2134D}" type="parTrans" cxnId="{0FFC92B2-4CAE-4F75-90BF-01A408B37CFF}">
      <dgm:prSet/>
      <dgm:spPr/>
      <dgm:t>
        <a:bodyPr/>
        <a:lstStyle/>
        <a:p>
          <a:endParaRPr lang="en-US"/>
        </a:p>
      </dgm:t>
    </dgm:pt>
    <dgm:pt modelId="{1FE11B1D-E711-4B8A-A69E-5B4249FB2B04}" type="sibTrans" cxnId="{0FFC92B2-4CAE-4F75-90BF-01A408B37CFF}">
      <dgm:prSet/>
      <dgm:spPr/>
      <dgm:t>
        <a:bodyPr/>
        <a:lstStyle/>
        <a:p>
          <a:endParaRPr lang="en-US"/>
        </a:p>
      </dgm:t>
    </dgm:pt>
    <dgm:pt modelId="{3D3C9767-FFD0-4414-9390-AE68924C875A}">
      <dgm:prSet phldrT="[Text]"/>
      <dgm:spPr/>
      <dgm:t>
        <a:bodyPr/>
        <a:lstStyle/>
        <a:p>
          <a:r>
            <a:rPr lang="en-US" dirty="0" smtClean="0">
              <a:latin typeface="Times New Roman" pitchFamily="18" charset="0"/>
              <a:cs typeface="Times New Roman" pitchFamily="18" charset="0"/>
            </a:rPr>
            <a:t>Initiates users</a:t>
          </a:r>
          <a:endParaRPr lang="en-US" dirty="0">
            <a:latin typeface="Times New Roman" pitchFamily="18" charset="0"/>
            <a:cs typeface="Times New Roman" pitchFamily="18" charset="0"/>
          </a:endParaRPr>
        </a:p>
      </dgm:t>
    </dgm:pt>
    <dgm:pt modelId="{CB95322A-6BB2-4AD9-87F1-E0EE3C0EA01D}" type="parTrans" cxnId="{E89391EA-6BB6-4431-B3BE-185E51F770EB}">
      <dgm:prSet/>
      <dgm:spPr/>
      <dgm:t>
        <a:bodyPr/>
        <a:lstStyle/>
        <a:p>
          <a:endParaRPr lang="en-US"/>
        </a:p>
      </dgm:t>
    </dgm:pt>
    <dgm:pt modelId="{390C8271-CCFF-48D3-B7DC-4B4FA8856FE0}" type="sibTrans" cxnId="{E89391EA-6BB6-4431-B3BE-185E51F770EB}">
      <dgm:prSet/>
      <dgm:spPr/>
      <dgm:t>
        <a:bodyPr/>
        <a:lstStyle/>
        <a:p>
          <a:endParaRPr lang="en-US"/>
        </a:p>
      </dgm:t>
    </dgm:pt>
    <dgm:pt modelId="{1846F1C6-B338-48F7-8B2F-552CE908BA85}" type="pres">
      <dgm:prSet presAssocID="{B04E9307-759D-449D-89F5-FB89A3F3A093}" presName="diagram" presStyleCnt="0">
        <dgm:presLayoutVars>
          <dgm:dir/>
          <dgm:resizeHandles val="exact"/>
        </dgm:presLayoutVars>
      </dgm:prSet>
      <dgm:spPr/>
      <dgm:t>
        <a:bodyPr/>
        <a:lstStyle/>
        <a:p>
          <a:endParaRPr lang="en-US"/>
        </a:p>
      </dgm:t>
    </dgm:pt>
    <dgm:pt modelId="{9A8FC62A-62ED-4ABE-B436-B5455DDAC926}" type="pres">
      <dgm:prSet presAssocID="{DD569400-C676-436F-8836-90FD7977BE87}" presName="node" presStyleLbl="node1" presStyleIdx="0" presStyleCnt="5">
        <dgm:presLayoutVars>
          <dgm:bulletEnabled val="1"/>
        </dgm:presLayoutVars>
      </dgm:prSet>
      <dgm:spPr/>
      <dgm:t>
        <a:bodyPr/>
        <a:lstStyle/>
        <a:p>
          <a:endParaRPr lang="en-US"/>
        </a:p>
      </dgm:t>
    </dgm:pt>
    <dgm:pt modelId="{ADC6C7F7-E27C-4E62-8D17-A69398BD0532}" type="pres">
      <dgm:prSet presAssocID="{9E2EFD8D-9F40-4E22-9419-69B6429A6D75}" presName="sibTrans" presStyleLbl="sibTrans2D1" presStyleIdx="0" presStyleCnt="4"/>
      <dgm:spPr/>
      <dgm:t>
        <a:bodyPr/>
        <a:lstStyle/>
        <a:p>
          <a:endParaRPr lang="en-US"/>
        </a:p>
      </dgm:t>
    </dgm:pt>
    <dgm:pt modelId="{39047EED-681E-4A91-80A2-E10FEB5EBAB1}" type="pres">
      <dgm:prSet presAssocID="{9E2EFD8D-9F40-4E22-9419-69B6429A6D75}" presName="connectorText" presStyleLbl="sibTrans2D1" presStyleIdx="0" presStyleCnt="4"/>
      <dgm:spPr/>
      <dgm:t>
        <a:bodyPr/>
        <a:lstStyle/>
        <a:p>
          <a:endParaRPr lang="en-US"/>
        </a:p>
      </dgm:t>
    </dgm:pt>
    <dgm:pt modelId="{3E21CD97-B46F-4302-9D22-FE208840DA56}" type="pres">
      <dgm:prSet presAssocID="{9EAC2C54-6BEC-4DB1-9248-CB709C23BC08}" presName="node" presStyleLbl="node1" presStyleIdx="1" presStyleCnt="5">
        <dgm:presLayoutVars>
          <dgm:bulletEnabled val="1"/>
        </dgm:presLayoutVars>
      </dgm:prSet>
      <dgm:spPr/>
      <dgm:t>
        <a:bodyPr/>
        <a:lstStyle/>
        <a:p>
          <a:endParaRPr lang="en-US"/>
        </a:p>
      </dgm:t>
    </dgm:pt>
    <dgm:pt modelId="{206AD5C4-F295-4ADF-91A0-7B3A338A9A79}" type="pres">
      <dgm:prSet presAssocID="{B2B012CA-C403-4360-A252-755EB1D03C3A}" presName="sibTrans" presStyleLbl="sibTrans2D1" presStyleIdx="1" presStyleCnt="4"/>
      <dgm:spPr/>
      <dgm:t>
        <a:bodyPr/>
        <a:lstStyle/>
        <a:p>
          <a:endParaRPr lang="en-US"/>
        </a:p>
      </dgm:t>
    </dgm:pt>
    <dgm:pt modelId="{57E68B6C-C705-4C0A-8FF1-B6C27C306BEF}" type="pres">
      <dgm:prSet presAssocID="{B2B012CA-C403-4360-A252-755EB1D03C3A}" presName="connectorText" presStyleLbl="sibTrans2D1" presStyleIdx="1" presStyleCnt="4"/>
      <dgm:spPr/>
      <dgm:t>
        <a:bodyPr/>
        <a:lstStyle/>
        <a:p>
          <a:endParaRPr lang="en-US"/>
        </a:p>
      </dgm:t>
    </dgm:pt>
    <dgm:pt modelId="{0176E955-E392-482F-B2A0-4FFE4518EAEF}" type="pres">
      <dgm:prSet presAssocID="{BF4965BE-2A36-4E1F-9164-19FB8B2E9170}" presName="node" presStyleLbl="node1" presStyleIdx="2" presStyleCnt="5">
        <dgm:presLayoutVars>
          <dgm:bulletEnabled val="1"/>
        </dgm:presLayoutVars>
      </dgm:prSet>
      <dgm:spPr/>
      <dgm:t>
        <a:bodyPr/>
        <a:lstStyle/>
        <a:p>
          <a:endParaRPr lang="en-US"/>
        </a:p>
      </dgm:t>
    </dgm:pt>
    <dgm:pt modelId="{42A7F920-0327-43B6-A931-0E787F704D0C}" type="pres">
      <dgm:prSet presAssocID="{6EA6FED9-85BD-43BD-9BAB-6BC1491C2E01}" presName="sibTrans" presStyleLbl="sibTrans2D1" presStyleIdx="2" presStyleCnt="4"/>
      <dgm:spPr/>
      <dgm:t>
        <a:bodyPr/>
        <a:lstStyle/>
        <a:p>
          <a:endParaRPr lang="en-US"/>
        </a:p>
      </dgm:t>
    </dgm:pt>
    <dgm:pt modelId="{9A2655DE-BDF1-4BF2-A1F3-7ABAD6BA33E3}" type="pres">
      <dgm:prSet presAssocID="{6EA6FED9-85BD-43BD-9BAB-6BC1491C2E01}" presName="connectorText" presStyleLbl="sibTrans2D1" presStyleIdx="2" presStyleCnt="4"/>
      <dgm:spPr/>
      <dgm:t>
        <a:bodyPr/>
        <a:lstStyle/>
        <a:p>
          <a:endParaRPr lang="en-US"/>
        </a:p>
      </dgm:t>
    </dgm:pt>
    <dgm:pt modelId="{0D38BE6A-366B-43A8-9662-0E6C6B6CBACC}" type="pres">
      <dgm:prSet presAssocID="{3189BB91-EFDD-4A80-92FA-CA419855C78C}" presName="node" presStyleLbl="node1" presStyleIdx="3" presStyleCnt="5">
        <dgm:presLayoutVars>
          <dgm:bulletEnabled val="1"/>
        </dgm:presLayoutVars>
      </dgm:prSet>
      <dgm:spPr/>
      <dgm:t>
        <a:bodyPr/>
        <a:lstStyle/>
        <a:p>
          <a:endParaRPr lang="en-US"/>
        </a:p>
      </dgm:t>
    </dgm:pt>
    <dgm:pt modelId="{1977A425-7DCF-4644-A387-C62129C0BCCC}" type="pres">
      <dgm:prSet presAssocID="{1FE11B1D-E711-4B8A-A69E-5B4249FB2B04}" presName="sibTrans" presStyleLbl="sibTrans2D1" presStyleIdx="3" presStyleCnt="4"/>
      <dgm:spPr/>
      <dgm:t>
        <a:bodyPr/>
        <a:lstStyle/>
        <a:p>
          <a:endParaRPr lang="en-US"/>
        </a:p>
      </dgm:t>
    </dgm:pt>
    <dgm:pt modelId="{A487C30A-5FFB-4672-8084-AEE4F581278A}" type="pres">
      <dgm:prSet presAssocID="{1FE11B1D-E711-4B8A-A69E-5B4249FB2B04}" presName="connectorText" presStyleLbl="sibTrans2D1" presStyleIdx="3" presStyleCnt="4"/>
      <dgm:spPr/>
      <dgm:t>
        <a:bodyPr/>
        <a:lstStyle/>
        <a:p>
          <a:endParaRPr lang="en-US"/>
        </a:p>
      </dgm:t>
    </dgm:pt>
    <dgm:pt modelId="{C6C18739-22BF-405C-A74E-92B2D1C044E3}" type="pres">
      <dgm:prSet presAssocID="{3D3C9767-FFD0-4414-9390-AE68924C875A}" presName="node" presStyleLbl="node1" presStyleIdx="4" presStyleCnt="5">
        <dgm:presLayoutVars>
          <dgm:bulletEnabled val="1"/>
        </dgm:presLayoutVars>
      </dgm:prSet>
      <dgm:spPr/>
      <dgm:t>
        <a:bodyPr/>
        <a:lstStyle/>
        <a:p>
          <a:endParaRPr lang="en-US"/>
        </a:p>
      </dgm:t>
    </dgm:pt>
  </dgm:ptLst>
  <dgm:cxnLst>
    <dgm:cxn modelId="{0FFC92B2-4CAE-4F75-90BF-01A408B37CFF}" srcId="{B04E9307-759D-449D-89F5-FB89A3F3A093}" destId="{3189BB91-EFDD-4A80-92FA-CA419855C78C}" srcOrd="3" destOrd="0" parTransId="{F003A6EB-E9C2-4714-AC37-7023A3D2134D}" sibTransId="{1FE11B1D-E711-4B8A-A69E-5B4249FB2B04}"/>
    <dgm:cxn modelId="{57889BF8-9DC0-4692-8F3C-50357972EB7A}" srcId="{B04E9307-759D-449D-89F5-FB89A3F3A093}" destId="{9EAC2C54-6BEC-4DB1-9248-CB709C23BC08}" srcOrd="1" destOrd="0" parTransId="{B7BE7094-E177-40C0-BD3D-DB05B047736E}" sibTransId="{B2B012CA-C403-4360-A252-755EB1D03C3A}"/>
    <dgm:cxn modelId="{C6248A53-C919-4BDF-ACB7-E8CEA73A4671}" type="presOf" srcId="{6EA6FED9-85BD-43BD-9BAB-6BC1491C2E01}" destId="{42A7F920-0327-43B6-A931-0E787F704D0C}" srcOrd="0" destOrd="0" presId="urn:microsoft.com/office/officeart/2005/8/layout/process5"/>
    <dgm:cxn modelId="{CA3CE1F0-8980-4936-8AB9-021BB87A1CD3}" type="presOf" srcId="{9E2EFD8D-9F40-4E22-9419-69B6429A6D75}" destId="{ADC6C7F7-E27C-4E62-8D17-A69398BD0532}" srcOrd="0" destOrd="0" presId="urn:microsoft.com/office/officeart/2005/8/layout/process5"/>
    <dgm:cxn modelId="{15F49159-64B4-4534-9F6F-0B08E68317B1}" type="presOf" srcId="{B2B012CA-C403-4360-A252-755EB1D03C3A}" destId="{206AD5C4-F295-4ADF-91A0-7B3A338A9A79}" srcOrd="0" destOrd="0" presId="urn:microsoft.com/office/officeart/2005/8/layout/process5"/>
    <dgm:cxn modelId="{07D9AD39-185B-4B3A-9C14-CBDC230D2028}" type="presOf" srcId="{1FE11B1D-E711-4B8A-A69E-5B4249FB2B04}" destId="{1977A425-7DCF-4644-A387-C62129C0BCCC}" srcOrd="0" destOrd="0" presId="urn:microsoft.com/office/officeart/2005/8/layout/process5"/>
    <dgm:cxn modelId="{DCD3CB54-B89B-43DC-B1E9-C7EBC1385770}" type="presOf" srcId="{9EAC2C54-6BEC-4DB1-9248-CB709C23BC08}" destId="{3E21CD97-B46F-4302-9D22-FE208840DA56}" srcOrd="0" destOrd="0" presId="urn:microsoft.com/office/officeart/2005/8/layout/process5"/>
    <dgm:cxn modelId="{E89391EA-6BB6-4431-B3BE-185E51F770EB}" srcId="{B04E9307-759D-449D-89F5-FB89A3F3A093}" destId="{3D3C9767-FFD0-4414-9390-AE68924C875A}" srcOrd="4" destOrd="0" parTransId="{CB95322A-6BB2-4AD9-87F1-E0EE3C0EA01D}" sibTransId="{390C8271-CCFF-48D3-B7DC-4B4FA8856FE0}"/>
    <dgm:cxn modelId="{749FFEA5-B121-440C-8317-E1A85219D01F}" type="presOf" srcId="{3D3C9767-FFD0-4414-9390-AE68924C875A}" destId="{C6C18739-22BF-405C-A74E-92B2D1C044E3}" srcOrd="0" destOrd="0" presId="urn:microsoft.com/office/officeart/2005/8/layout/process5"/>
    <dgm:cxn modelId="{B37F7C70-4223-4042-B9A3-E0931E35C5D4}" type="presOf" srcId="{1FE11B1D-E711-4B8A-A69E-5B4249FB2B04}" destId="{A487C30A-5FFB-4672-8084-AEE4F581278A}" srcOrd="1" destOrd="0" presId="urn:microsoft.com/office/officeart/2005/8/layout/process5"/>
    <dgm:cxn modelId="{2FA3EF04-EBA7-4A3E-937D-B71A659D3FCA}" srcId="{B04E9307-759D-449D-89F5-FB89A3F3A093}" destId="{BF4965BE-2A36-4E1F-9164-19FB8B2E9170}" srcOrd="2" destOrd="0" parTransId="{19389CE6-C650-47AB-9739-184E9599D19A}" sibTransId="{6EA6FED9-85BD-43BD-9BAB-6BC1491C2E01}"/>
    <dgm:cxn modelId="{0F304325-F574-4D38-A5EF-44E9DF7B9B43}" type="presOf" srcId="{9E2EFD8D-9F40-4E22-9419-69B6429A6D75}" destId="{39047EED-681E-4A91-80A2-E10FEB5EBAB1}" srcOrd="1" destOrd="0" presId="urn:microsoft.com/office/officeart/2005/8/layout/process5"/>
    <dgm:cxn modelId="{F0C7DEFF-F1B9-409E-8CE0-06907EEB222E}" type="presOf" srcId="{DD569400-C676-436F-8836-90FD7977BE87}" destId="{9A8FC62A-62ED-4ABE-B436-B5455DDAC926}" srcOrd="0" destOrd="0" presId="urn:microsoft.com/office/officeart/2005/8/layout/process5"/>
    <dgm:cxn modelId="{C47914F4-4B41-499A-8BBB-E5E6CFCEE06F}" type="presOf" srcId="{B2B012CA-C403-4360-A252-755EB1D03C3A}" destId="{57E68B6C-C705-4C0A-8FF1-B6C27C306BEF}" srcOrd="1" destOrd="0" presId="urn:microsoft.com/office/officeart/2005/8/layout/process5"/>
    <dgm:cxn modelId="{9C0A58F7-5DD0-4DFA-A952-0570DD78DE85}" type="presOf" srcId="{3189BB91-EFDD-4A80-92FA-CA419855C78C}" destId="{0D38BE6A-366B-43A8-9662-0E6C6B6CBACC}" srcOrd="0" destOrd="0" presId="urn:microsoft.com/office/officeart/2005/8/layout/process5"/>
    <dgm:cxn modelId="{A088ACF9-3389-434B-810F-11C2F61D11D6}" srcId="{B04E9307-759D-449D-89F5-FB89A3F3A093}" destId="{DD569400-C676-436F-8836-90FD7977BE87}" srcOrd="0" destOrd="0" parTransId="{6D69BF73-21D0-41D1-B535-1E8A9FA2ADCE}" sibTransId="{9E2EFD8D-9F40-4E22-9419-69B6429A6D75}"/>
    <dgm:cxn modelId="{53E8D411-D3D6-4CF1-BBE0-7569B1F30348}" type="presOf" srcId="{BF4965BE-2A36-4E1F-9164-19FB8B2E9170}" destId="{0176E955-E392-482F-B2A0-4FFE4518EAEF}" srcOrd="0" destOrd="0" presId="urn:microsoft.com/office/officeart/2005/8/layout/process5"/>
    <dgm:cxn modelId="{2F8FE4F9-BB9D-4B4C-B6E1-0E750ED06A09}" type="presOf" srcId="{B04E9307-759D-449D-89F5-FB89A3F3A093}" destId="{1846F1C6-B338-48F7-8B2F-552CE908BA85}" srcOrd="0" destOrd="0" presId="urn:microsoft.com/office/officeart/2005/8/layout/process5"/>
    <dgm:cxn modelId="{A06CCA04-3FB0-4CF3-8FEF-D49109D0E79E}" type="presOf" srcId="{6EA6FED9-85BD-43BD-9BAB-6BC1491C2E01}" destId="{9A2655DE-BDF1-4BF2-A1F3-7ABAD6BA33E3}" srcOrd="1" destOrd="0" presId="urn:microsoft.com/office/officeart/2005/8/layout/process5"/>
    <dgm:cxn modelId="{C4F4ABAA-07AF-400E-AB08-C807A5F8EFD9}" type="presParOf" srcId="{1846F1C6-B338-48F7-8B2F-552CE908BA85}" destId="{9A8FC62A-62ED-4ABE-B436-B5455DDAC926}" srcOrd="0" destOrd="0" presId="urn:microsoft.com/office/officeart/2005/8/layout/process5"/>
    <dgm:cxn modelId="{3B0A058D-4640-4211-B33B-524B5248B7AA}" type="presParOf" srcId="{1846F1C6-B338-48F7-8B2F-552CE908BA85}" destId="{ADC6C7F7-E27C-4E62-8D17-A69398BD0532}" srcOrd="1" destOrd="0" presId="urn:microsoft.com/office/officeart/2005/8/layout/process5"/>
    <dgm:cxn modelId="{2815FEA1-00F8-455C-9F78-B7B93AE8C5C3}" type="presParOf" srcId="{ADC6C7F7-E27C-4E62-8D17-A69398BD0532}" destId="{39047EED-681E-4A91-80A2-E10FEB5EBAB1}" srcOrd="0" destOrd="0" presId="urn:microsoft.com/office/officeart/2005/8/layout/process5"/>
    <dgm:cxn modelId="{DDD50B19-A9BA-4144-A606-7EEB24FD0F64}" type="presParOf" srcId="{1846F1C6-B338-48F7-8B2F-552CE908BA85}" destId="{3E21CD97-B46F-4302-9D22-FE208840DA56}" srcOrd="2" destOrd="0" presId="urn:microsoft.com/office/officeart/2005/8/layout/process5"/>
    <dgm:cxn modelId="{D128700D-EF68-470B-B29A-ADD70D408E7C}" type="presParOf" srcId="{1846F1C6-B338-48F7-8B2F-552CE908BA85}" destId="{206AD5C4-F295-4ADF-91A0-7B3A338A9A79}" srcOrd="3" destOrd="0" presId="urn:microsoft.com/office/officeart/2005/8/layout/process5"/>
    <dgm:cxn modelId="{9D1F5F39-46EA-4C7D-B562-364216154936}" type="presParOf" srcId="{206AD5C4-F295-4ADF-91A0-7B3A338A9A79}" destId="{57E68B6C-C705-4C0A-8FF1-B6C27C306BEF}" srcOrd="0" destOrd="0" presId="urn:microsoft.com/office/officeart/2005/8/layout/process5"/>
    <dgm:cxn modelId="{2A6FFCC6-910E-4DA3-B81D-1238A5C3E774}" type="presParOf" srcId="{1846F1C6-B338-48F7-8B2F-552CE908BA85}" destId="{0176E955-E392-482F-B2A0-4FFE4518EAEF}" srcOrd="4" destOrd="0" presId="urn:microsoft.com/office/officeart/2005/8/layout/process5"/>
    <dgm:cxn modelId="{20115BA5-13D1-4E07-B252-286D59F636AA}" type="presParOf" srcId="{1846F1C6-B338-48F7-8B2F-552CE908BA85}" destId="{42A7F920-0327-43B6-A931-0E787F704D0C}" srcOrd="5" destOrd="0" presId="urn:microsoft.com/office/officeart/2005/8/layout/process5"/>
    <dgm:cxn modelId="{125F23A9-0FFC-42E3-840B-B4DC5A756CB5}" type="presParOf" srcId="{42A7F920-0327-43B6-A931-0E787F704D0C}" destId="{9A2655DE-BDF1-4BF2-A1F3-7ABAD6BA33E3}" srcOrd="0" destOrd="0" presId="urn:microsoft.com/office/officeart/2005/8/layout/process5"/>
    <dgm:cxn modelId="{30538710-20F3-4E15-BA9A-194013EFF18D}" type="presParOf" srcId="{1846F1C6-B338-48F7-8B2F-552CE908BA85}" destId="{0D38BE6A-366B-43A8-9662-0E6C6B6CBACC}" srcOrd="6" destOrd="0" presId="urn:microsoft.com/office/officeart/2005/8/layout/process5"/>
    <dgm:cxn modelId="{73CE4417-B6EC-4FDF-A229-9B0DCBF3E331}" type="presParOf" srcId="{1846F1C6-B338-48F7-8B2F-552CE908BA85}" destId="{1977A425-7DCF-4644-A387-C62129C0BCCC}" srcOrd="7" destOrd="0" presId="urn:microsoft.com/office/officeart/2005/8/layout/process5"/>
    <dgm:cxn modelId="{D7D54C5D-9981-4F3C-9123-90525D4B5389}" type="presParOf" srcId="{1977A425-7DCF-4644-A387-C62129C0BCCC}" destId="{A487C30A-5FFB-4672-8084-AEE4F581278A}" srcOrd="0" destOrd="0" presId="urn:microsoft.com/office/officeart/2005/8/layout/process5"/>
    <dgm:cxn modelId="{3DCA498C-DC10-45A0-8DCB-00AAA0F78408}" type="presParOf" srcId="{1846F1C6-B338-48F7-8B2F-552CE908BA85}" destId="{C6C18739-22BF-405C-A74E-92B2D1C044E3}"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371BD6-86DB-4BC6-BA9E-B75C1643AEF4}">
      <dsp:nvSpPr>
        <dsp:cNvPr id="0" name=""/>
        <dsp:cNvSpPr/>
      </dsp:nvSpPr>
      <dsp:spPr>
        <a:xfrm>
          <a:off x="7233" y="533479"/>
          <a:ext cx="2161877" cy="1297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Times New Roman" pitchFamily="18" charset="0"/>
              <a:cs typeface="Times New Roman" pitchFamily="18" charset="0"/>
            </a:rPr>
            <a:t>SMPS</a:t>
          </a:r>
          <a:endParaRPr lang="en-US" sz="2500" kern="1200" dirty="0">
            <a:latin typeface="Times New Roman" pitchFamily="18" charset="0"/>
            <a:cs typeface="Times New Roman" pitchFamily="18" charset="0"/>
          </a:endParaRPr>
        </a:p>
      </dsp:txBody>
      <dsp:txXfrm>
        <a:off x="45225" y="571471"/>
        <a:ext cx="2085893" cy="1221142"/>
      </dsp:txXfrm>
    </dsp:sp>
    <dsp:sp modelId="{90EC1C62-BCCE-4E00-8545-2310FDF23462}">
      <dsp:nvSpPr>
        <dsp:cNvPr id="0" name=""/>
        <dsp:cNvSpPr/>
      </dsp:nvSpPr>
      <dsp:spPr>
        <a:xfrm>
          <a:off x="2359355" y="913970"/>
          <a:ext cx="458317"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2359355" y="1021199"/>
        <a:ext cx="320822" cy="321687"/>
      </dsp:txXfrm>
    </dsp:sp>
    <dsp:sp modelId="{9F52F887-129F-4A72-87C8-A4E85AD8F99D}">
      <dsp:nvSpPr>
        <dsp:cNvPr id="0" name=""/>
        <dsp:cNvSpPr/>
      </dsp:nvSpPr>
      <dsp:spPr>
        <a:xfrm>
          <a:off x="3033861" y="533479"/>
          <a:ext cx="2161877" cy="1297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Times New Roman" pitchFamily="18" charset="0"/>
              <a:cs typeface="Times New Roman" pitchFamily="18" charset="0"/>
            </a:rPr>
            <a:t>PROCESSOR</a:t>
          </a:r>
          <a:endParaRPr lang="en-US" sz="2500" kern="1200" dirty="0">
            <a:latin typeface="Times New Roman" pitchFamily="18" charset="0"/>
            <a:cs typeface="Times New Roman" pitchFamily="18" charset="0"/>
          </a:endParaRPr>
        </a:p>
      </dsp:txBody>
      <dsp:txXfrm>
        <a:off x="3071853" y="571471"/>
        <a:ext cx="2085893" cy="1221142"/>
      </dsp:txXfrm>
    </dsp:sp>
    <dsp:sp modelId="{4A89E23E-2BBB-43A0-987C-D718C695C897}">
      <dsp:nvSpPr>
        <dsp:cNvPr id="0" name=""/>
        <dsp:cNvSpPr/>
      </dsp:nvSpPr>
      <dsp:spPr>
        <a:xfrm>
          <a:off x="5385983" y="913970"/>
          <a:ext cx="458317"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5385983" y="1021199"/>
        <a:ext cx="320822" cy="321687"/>
      </dsp:txXfrm>
    </dsp:sp>
    <dsp:sp modelId="{E504D817-3AFB-47D9-8BF0-AA1D4A3D9F76}">
      <dsp:nvSpPr>
        <dsp:cNvPr id="0" name=""/>
        <dsp:cNvSpPr/>
      </dsp:nvSpPr>
      <dsp:spPr>
        <a:xfrm>
          <a:off x="6060489" y="533479"/>
          <a:ext cx="2161877" cy="1297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Times New Roman" pitchFamily="18" charset="0"/>
              <a:cs typeface="Times New Roman" pitchFamily="18" charset="0"/>
            </a:rPr>
            <a:t>BIOS</a:t>
          </a:r>
          <a:endParaRPr lang="en-US" sz="2500" kern="1200" dirty="0">
            <a:latin typeface="Times New Roman" pitchFamily="18" charset="0"/>
            <a:cs typeface="Times New Roman" pitchFamily="18" charset="0"/>
          </a:endParaRPr>
        </a:p>
      </dsp:txBody>
      <dsp:txXfrm>
        <a:off x="6098481" y="571471"/>
        <a:ext cx="2085893" cy="1221142"/>
      </dsp:txXfrm>
    </dsp:sp>
    <dsp:sp modelId="{963A4237-E834-4D8E-B9C8-04898DDED095}">
      <dsp:nvSpPr>
        <dsp:cNvPr id="0" name=""/>
        <dsp:cNvSpPr/>
      </dsp:nvSpPr>
      <dsp:spPr>
        <a:xfrm rot="5400000">
          <a:off x="6912269" y="1981937"/>
          <a:ext cx="458317"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5400000">
        <a:off x="6980585" y="2020851"/>
        <a:ext cx="321687" cy="320822"/>
      </dsp:txXfrm>
    </dsp:sp>
    <dsp:sp modelId="{DF3535BE-701C-4BF8-A8BF-E8F2D1DCB2BE}">
      <dsp:nvSpPr>
        <dsp:cNvPr id="0" name=""/>
        <dsp:cNvSpPr/>
      </dsp:nvSpPr>
      <dsp:spPr>
        <a:xfrm>
          <a:off x="6060489" y="2695356"/>
          <a:ext cx="2161877" cy="1297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Times New Roman" pitchFamily="18" charset="0"/>
              <a:cs typeface="Times New Roman" pitchFamily="18" charset="0"/>
            </a:rPr>
            <a:t>MBR</a:t>
          </a:r>
          <a:endParaRPr lang="en-US" sz="2500" kern="1200" dirty="0">
            <a:latin typeface="Times New Roman" pitchFamily="18" charset="0"/>
            <a:cs typeface="Times New Roman" pitchFamily="18" charset="0"/>
          </a:endParaRPr>
        </a:p>
      </dsp:txBody>
      <dsp:txXfrm>
        <a:off x="6098481" y="2733348"/>
        <a:ext cx="2085893" cy="1221142"/>
      </dsp:txXfrm>
    </dsp:sp>
    <dsp:sp modelId="{CDB4E3F4-BFCA-4BDD-A82F-F865736BC870}">
      <dsp:nvSpPr>
        <dsp:cNvPr id="0" name=""/>
        <dsp:cNvSpPr/>
      </dsp:nvSpPr>
      <dsp:spPr>
        <a:xfrm rot="10832357">
          <a:off x="5422520" y="3061789"/>
          <a:ext cx="450844"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10800000">
        <a:off x="5557770" y="3169655"/>
        <a:ext cx="315591" cy="321687"/>
      </dsp:txXfrm>
    </dsp:sp>
    <dsp:sp modelId="{605A33E7-F0E0-461F-821D-EA360CB14F73}">
      <dsp:nvSpPr>
        <dsp:cNvPr id="0" name=""/>
        <dsp:cNvSpPr/>
      </dsp:nvSpPr>
      <dsp:spPr>
        <a:xfrm>
          <a:off x="3048000" y="2667001"/>
          <a:ext cx="2161877" cy="1297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Times New Roman" pitchFamily="18" charset="0"/>
              <a:cs typeface="Times New Roman" pitchFamily="18" charset="0"/>
            </a:rPr>
            <a:t>Boot Sector</a:t>
          </a:r>
          <a:endParaRPr lang="en-US" sz="2500" kern="1200" dirty="0">
            <a:latin typeface="Times New Roman" pitchFamily="18" charset="0"/>
            <a:cs typeface="Times New Roman" pitchFamily="18" charset="0"/>
          </a:endParaRPr>
        </a:p>
      </dsp:txBody>
      <dsp:txXfrm>
        <a:off x="3085992" y="2704993"/>
        <a:ext cx="2085893" cy="1221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E6055-108F-4210-92C5-F5B67D8742F4}">
      <dsp:nvSpPr>
        <dsp:cNvPr id="0" name=""/>
        <dsp:cNvSpPr/>
      </dsp:nvSpPr>
      <dsp:spPr>
        <a:xfrm>
          <a:off x="724912" y="3056"/>
          <a:ext cx="2824906" cy="16949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smtClean="0">
              <a:latin typeface="Times New Roman" pitchFamily="18" charset="0"/>
              <a:cs typeface="Times New Roman" pitchFamily="18" charset="0"/>
            </a:rPr>
            <a:t>Boot Sector</a:t>
          </a:r>
          <a:endParaRPr lang="en-US" sz="3800" kern="1200" dirty="0">
            <a:latin typeface="Times New Roman" pitchFamily="18" charset="0"/>
            <a:cs typeface="Times New Roman" pitchFamily="18" charset="0"/>
          </a:endParaRPr>
        </a:p>
      </dsp:txBody>
      <dsp:txXfrm>
        <a:off x="774555" y="52699"/>
        <a:ext cx="2725620" cy="1595657"/>
      </dsp:txXfrm>
    </dsp:sp>
    <dsp:sp modelId="{8F3A14BB-2054-4ACF-AAD7-E2303809AB9C}">
      <dsp:nvSpPr>
        <dsp:cNvPr id="0" name=""/>
        <dsp:cNvSpPr/>
      </dsp:nvSpPr>
      <dsp:spPr>
        <a:xfrm>
          <a:off x="3798410" y="500239"/>
          <a:ext cx="598880" cy="7005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33500">
            <a:lnSpc>
              <a:spcPct val="90000"/>
            </a:lnSpc>
            <a:spcBef>
              <a:spcPct val="0"/>
            </a:spcBef>
            <a:spcAft>
              <a:spcPct val="35000"/>
            </a:spcAft>
          </a:pPr>
          <a:endParaRPr lang="en-US" sz="3000" kern="1200"/>
        </a:p>
      </dsp:txBody>
      <dsp:txXfrm>
        <a:off x="3798410" y="640354"/>
        <a:ext cx="419216" cy="420346"/>
      </dsp:txXfrm>
    </dsp:sp>
    <dsp:sp modelId="{753C8D90-9F4A-4361-BCAB-E329178581F1}">
      <dsp:nvSpPr>
        <dsp:cNvPr id="0" name=""/>
        <dsp:cNvSpPr/>
      </dsp:nvSpPr>
      <dsp:spPr>
        <a:xfrm>
          <a:off x="4679781" y="3056"/>
          <a:ext cx="2824906" cy="16949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smtClean="0">
              <a:latin typeface="Times New Roman" pitchFamily="18" charset="0"/>
              <a:cs typeface="Times New Roman" pitchFamily="18" charset="0"/>
            </a:rPr>
            <a:t>Boot MGR</a:t>
          </a:r>
          <a:endParaRPr lang="en-US" sz="3800" kern="1200" dirty="0">
            <a:latin typeface="Times New Roman" pitchFamily="18" charset="0"/>
            <a:cs typeface="Times New Roman" pitchFamily="18" charset="0"/>
          </a:endParaRPr>
        </a:p>
      </dsp:txBody>
      <dsp:txXfrm>
        <a:off x="4729424" y="52699"/>
        <a:ext cx="2725620" cy="1595657"/>
      </dsp:txXfrm>
    </dsp:sp>
    <dsp:sp modelId="{6AC7A3F2-D537-41CD-B76B-E659E02953FE}">
      <dsp:nvSpPr>
        <dsp:cNvPr id="0" name=""/>
        <dsp:cNvSpPr/>
      </dsp:nvSpPr>
      <dsp:spPr>
        <a:xfrm rot="5400000">
          <a:off x="5792794" y="1895743"/>
          <a:ext cx="598880" cy="7005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33500">
            <a:lnSpc>
              <a:spcPct val="90000"/>
            </a:lnSpc>
            <a:spcBef>
              <a:spcPct val="0"/>
            </a:spcBef>
            <a:spcAft>
              <a:spcPct val="35000"/>
            </a:spcAft>
          </a:pPr>
          <a:endParaRPr lang="en-US" sz="3000" kern="1200"/>
        </a:p>
      </dsp:txBody>
      <dsp:txXfrm rot="-5400000">
        <a:off x="5882061" y="1946591"/>
        <a:ext cx="420346" cy="419216"/>
      </dsp:txXfrm>
    </dsp:sp>
    <dsp:sp modelId="{595AEDB2-CFA8-45A5-9BC8-4C6215022DF3}">
      <dsp:nvSpPr>
        <dsp:cNvPr id="0" name=""/>
        <dsp:cNvSpPr/>
      </dsp:nvSpPr>
      <dsp:spPr>
        <a:xfrm>
          <a:off x="4679781" y="2827962"/>
          <a:ext cx="2824906" cy="16949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smtClean="0">
              <a:latin typeface="Times New Roman" pitchFamily="18" charset="0"/>
              <a:cs typeface="Times New Roman" pitchFamily="18" charset="0"/>
            </a:rPr>
            <a:t>Winload.exe</a:t>
          </a:r>
          <a:endParaRPr lang="en-US" sz="3800" kern="1200" dirty="0">
            <a:latin typeface="Times New Roman" pitchFamily="18" charset="0"/>
            <a:cs typeface="Times New Roman" pitchFamily="18" charset="0"/>
          </a:endParaRPr>
        </a:p>
      </dsp:txBody>
      <dsp:txXfrm>
        <a:off x="4729424" y="2877605"/>
        <a:ext cx="2725620" cy="1595657"/>
      </dsp:txXfrm>
    </dsp:sp>
    <dsp:sp modelId="{FFFCBB15-B2D3-4629-AE7C-05E474F0B0F8}">
      <dsp:nvSpPr>
        <dsp:cNvPr id="0" name=""/>
        <dsp:cNvSpPr/>
      </dsp:nvSpPr>
      <dsp:spPr>
        <a:xfrm rot="10800000">
          <a:off x="3832309" y="3325146"/>
          <a:ext cx="598880" cy="7005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33500">
            <a:lnSpc>
              <a:spcPct val="90000"/>
            </a:lnSpc>
            <a:spcBef>
              <a:spcPct val="0"/>
            </a:spcBef>
            <a:spcAft>
              <a:spcPct val="35000"/>
            </a:spcAft>
          </a:pPr>
          <a:endParaRPr lang="en-US" sz="3000" kern="1200"/>
        </a:p>
      </dsp:txBody>
      <dsp:txXfrm rot="10800000">
        <a:off x="4011973" y="3465261"/>
        <a:ext cx="419216" cy="420346"/>
      </dsp:txXfrm>
    </dsp:sp>
    <dsp:sp modelId="{8855EDCE-BADE-4079-9FC3-B416C2E576DA}">
      <dsp:nvSpPr>
        <dsp:cNvPr id="0" name=""/>
        <dsp:cNvSpPr/>
      </dsp:nvSpPr>
      <dsp:spPr>
        <a:xfrm>
          <a:off x="724912" y="2827962"/>
          <a:ext cx="2824906" cy="16949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smtClean="0">
              <a:latin typeface="Times New Roman" pitchFamily="18" charset="0"/>
              <a:cs typeface="Times New Roman" pitchFamily="18" charset="0"/>
            </a:rPr>
            <a:t>NTOS </a:t>
          </a:r>
          <a:r>
            <a:rPr lang="en-US" sz="3800" kern="1200" dirty="0" err="1" smtClean="0">
              <a:latin typeface="Times New Roman" pitchFamily="18" charset="0"/>
              <a:cs typeface="Times New Roman" pitchFamily="18" charset="0"/>
            </a:rPr>
            <a:t>Kernal</a:t>
          </a:r>
          <a:endParaRPr lang="en-US" sz="3800" kern="1200" dirty="0">
            <a:latin typeface="Times New Roman" pitchFamily="18" charset="0"/>
            <a:cs typeface="Times New Roman" pitchFamily="18" charset="0"/>
          </a:endParaRPr>
        </a:p>
      </dsp:txBody>
      <dsp:txXfrm>
        <a:off x="774555" y="2877605"/>
        <a:ext cx="2725620" cy="15956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9E8E7-B34E-413C-ADC2-F93747295E8F}">
      <dsp:nvSpPr>
        <dsp:cNvPr id="0" name=""/>
        <dsp:cNvSpPr/>
      </dsp:nvSpPr>
      <dsp:spPr>
        <a:xfrm>
          <a:off x="7233" y="533479"/>
          <a:ext cx="2161877" cy="1297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latin typeface="Times New Roman" pitchFamily="18" charset="0"/>
              <a:cs typeface="Times New Roman" pitchFamily="18" charset="0"/>
            </a:rPr>
            <a:t>SMSS.exe</a:t>
          </a:r>
          <a:endParaRPr lang="en-US" sz="2600" kern="1200" dirty="0">
            <a:latin typeface="Times New Roman" pitchFamily="18" charset="0"/>
            <a:cs typeface="Times New Roman" pitchFamily="18" charset="0"/>
          </a:endParaRPr>
        </a:p>
      </dsp:txBody>
      <dsp:txXfrm>
        <a:off x="45225" y="571471"/>
        <a:ext cx="2085893" cy="1221142"/>
      </dsp:txXfrm>
    </dsp:sp>
    <dsp:sp modelId="{E421068A-CE68-469C-B218-DB6D8CE24E39}">
      <dsp:nvSpPr>
        <dsp:cNvPr id="0" name=""/>
        <dsp:cNvSpPr/>
      </dsp:nvSpPr>
      <dsp:spPr>
        <a:xfrm>
          <a:off x="2359355" y="913970"/>
          <a:ext cx="458317"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359355" y="1021199"/>
        <a:ext cx="320822" cy="321687"/>
      </dsp:txXfrm>
    </dsp:sp>
    <dsp:sp modelId="{A920B5F1-0533-45E3-8F16-43206615772E}">
      <dsp:nvSpPr>
        <dsp:cNvPr id="0" name=""/>
        <dsp:cNvSpPr/>
      </dsp:nvSpPr>
      <dsp:spPr>
        <a:xfrm>
          <a:off x="3033861" y="533479"/>
          <a:ext cx="2161877" cy="1297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latin typeface="Times New Roman" pitchFamily="18" charset="0"/>
              <a:cs typeface="Times New Roman" pitchFamily="18" charset="0"/>
            </a:rPr>
            <a:t>CSRSS.exe</a:t>
          </a:r>
          <a:endParaRPr lang="en-US" sz="2600" kern="1200" dirty="0">
            <a:latin typeface="Times New Roman" pitchFamily="18" charset="0"/>
            <a:cs typeface="Times New Roman" pitchFamily="18" charset="0"/>
          </a:endParaRPr>
        </a:p>
      </dsp:txBody>
      <dsp:txXfrm>
        <a:off x="3071853" y="571471"/>
        <a:ext cx="2085893" cy="1221142"/>
      </dsp:txXfrm>
    </dsp:sp>
    <dsp:sp modelId="{17B0910F-61E6-47C3-9569-623A605EED8B}">
      <dsp:nvSpPr>
        <dsp:cNvPr id="0" name=""/>
        <dsp:cNvSpPr/>
      </dsp:nvSpPr>
      <dsp:spPr>
        <a:xfrm>
          <a:off x="5385983" y="913970"/>
          <a:ext cx="458317"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385983" y="1021199"/>
        <a:ext cx="320822" cy="321687"/>
      </dsp:txXfrm>
    </dsp:sp>
    <dsp:sp modelId="{4539A06B-D095-4631-807B-CBD0E13D2BBB}">
      <dsp:nvSpPr>
        <dsp:cNvPr id="0" name=""/>
        <dsp:cNvSpPr/>
      </dsp:nvSpPr>
      <dsp:spPr>
        <a:xfrm>
          <a:off x="6060489" y="533479"/>
          <a:ext cx="2161877" cy="1297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latin typeface="Times New Roman" pitchFamily="18" charset="0"/>
              <a:cs typeface="Times New Roman" pitchFamily="18" charset="0"/>
            </a:rPr>
            <a:t>Wininit.exe</a:t>
          </a:r>
          <a:endParaRPr lang="en-US" sz="2600" kern="1200" dirty="0">
            <a:latin typeface="Times New Roman" pitchFamily="18" charset="0"/>
            <a:cs typeface="Times New Roman" pitchFamily="18" charset="0"/>
          </a:endParaRPr>
        </a:p>
      </dsp:txBody>
      <dsp:txXfrm>
        <a:off x="6098481" y="571471"/>
        <a:ext cx="2085893" cy="1221142"/>
      </dsp:txXfrm>
    </dsp:sp>
    <dsp:sp modelId="{33F70F3C-B476-40F0-9D66-BDE8EDAD6A3E}">
      <dsp:nvSpPr>
        <dsp:cNvPr id="0" name=""/>
        <dsp:cNvSpPr/>
      </dsp:nvSpPr>
      <dsp:spPr>
        <a:xfrm rot="5400000">
          <a:off x="6912269" y="1981937"/>
          <a:ext cx="458317"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rot="-5400000">
        <a:off x="6980585" y="2020851"/>
        <a:ext cx="321687" cy="320822"/>
      </dsp:txXfrm>
    </dsp:sp>
    <dsp:sp modelId="{FD5EECF2-5867-4FAF-9B1C-518AEBD528E1}">
      <dsp:nvSpPr>
        <dsp:cNvPr id="0" name=""/>
        <dsp:cNvSpPr/>
      </dsp:nvSpPr>
      <dsp:spPr>
        <a:xfrm>
          <a:off x="6060489" y="2695356"/>
          <a:ext cx="2161877" cy="1297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latin typeface="Times New Roman" pitchFamily="18" charset="0"/>
              <a:cs typeface="Times New Roman" pitchFamily="18" charset="0"/>
            </a:rPr>
            <a:t>Winlogon.exe</a:t>
          </a:r>
          <a:endParaRPr lang="en-US" sz="2600" kern="1200" dirty="0">
            <a:latin typeface="Times New Roman" pitchFamily="18" charset="0"/>
            <a:cs typeface="Times New Roman" pitchFamily="18" charset="0"/>
          </a:endParaRPr>
        </a:p>
      </dsp:txBody>
      <dsp:txXfrm>
        <a:off x="6098481" y="2733348"/>
        <a:ext cx="2085893" cy="1221142"/>
      </dsp:txXfrm>
    </dsp:sp>
    <dsp:sp modelId="{DE2FAEA9-FD91-4347-9FD9-D0004757C176}">
      <dsp:nvSpPr>
        <dsp:cNvPr id="0" name=""/>
        <dsp:cNvSpPr/>
      </dsp:nvSpPr>
      <dsp:spPr>
        <a:xfrm rot="10800000">
          <a:off x="5411926" y="3075847"/>
          <a:ext cx="458317"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rot="10800000">
        <a:off x="5549421" y="3183076"/>
        <a:ext cx="320822" cy="321687"/>
      </dsp:txXfrm>
    </dsp:sp>
    <dsp:sp modelId="{CE923BB8-333E-4A73-8263-920EDB04872F}">
      <dsp:nvSpPr>
        <dsp:cNvPr id="0" name=""/>
        <dsp:cNvSpPr/>
      </dsp:nvSpPr>
      <dsp:spPr>
        <a:xfrm>
          <a:off x="3033861" y="2695356"/>
          <a:ext cx="2161877" cy="1297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latin typeface="Times New Roman" pitchFamily="18" charset="0"/>
              <a:cs typeface="Times New Roman" pitchFamily="18" charset="0"/>
            </a:rPr>
            <a:t>Login UI.exe</a:t>
          </a:r>
          <a:endParaRPr lang="en-US" sz="2600" kern="1200" dirty="0">
            <a:latin typeface="Times New Roman" pitchFamily="18" charset="0"/>
            <a:cs typeface="Times New Roman" pitchFamily="18" charset="0"/>
          </a:endParaRPr>
        </a:p>
      </dsp:txBody>
      <dsp:txXfrm>
        <a:off x="3071853" y="2733348"/>
        <a:ext cx="2085893" cy="12211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8FC62A-62ED-4ABE-B436-B5455DDAC926}">
      <dsp:nvSpPr>
        <dsp:cNvPr id="0" name=""/>
        <dsp:cNvSpPr/>
      </dsp:nvSpPr>
      <dsp:spPr>
        <a:xfrm>
          <a:off x="7233" y="533479"/>
          <a:ext cx="2161877" cy="1297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latin typeface="Times New Roman" pitchFamily="18" charset="0"/>
              <a:cs typeface="Times New Roman" pitchFamily="18" charset="0"/>
            </a:rPr>
            <a:t>Logon UI.exe</a:t>
          </a:r>
          <a:endParaRPr lang="en-US" sz="2300" kern="1200" dirty="0">
            <a:latin typeface="Times New Roman" pitchFamily="18" charset="0"/>
            <a:cs typeface="Times New Roman" pitchFamily="18" charset="0"/>
          </a:endParaRPr>
        </a:p>
      </dsp:txBody>
      <dsp:txXfrm>
        <a:off x="45225" y="571471"/>
        <a:ext cx="2085893" cy="1221142"/>
      </dsp:txXfrm>
    </dsp:sp>
    <dsp:sp modelId="{ADC6C7F7-E27C-4E62-8D17-A69398BD0532}">
      <dsp:nvSpPr>
        <dsp:cNvPr id="0" name=""/>
        <dsp:cNvSpPr/>
      </dsp:nvSpPr>
      <dsp:spPr>
        <a:xfrm>
          <a:off x="2359355" y="913970"/>
          <a:ext cx="458317"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359355" y="1021199"/>
        <a:ext cx="320822" cy="321687"/>
      </dsp:txXfrm>
    </dsp:sp>
    <dsp:sp modelId="{3E21CD97-B46F-4302-9D22-FE208840DA56}">
      <dsp:nvSpPr>
        <dsp:cNvPr id="0" name=""/>
        <dsp:cNvSpPr/>
      </dsp:nvSpPr>
      <dsp:spPr>
        <a:xfrm>
          <a:off x="3033861" y="533479"/>
          <a:ext cx="2161877" cy="1297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latin typeface="Times New Roman" pitchFamily="18" charset="0"/>
              <a:cs typeface="Times New Roman" pitchFamily="18" charset="0"/>
            </a:rPr>
            <a:t>Loads registry</a:t>
          </a:r>
          <a:endParaRPr lang="en-US" sz="2300" kern="1200" dirty="0"/>
        </a:p>
      </dsp:txBody>
      <dsp:txXfrm>
        <a:off x="3071853" y="571471"/>
        <a:ext cx="2085893" cy="1221142"/>
      </dsp:txXfrm>
    </dsp:sp>
    <dsp:sp modelId="{206AD5C4-F295-4ADF-91A0-7B3A338A9A79}">
      <dsp:nvSpPr>
        <dsp:cNvPr id="0" name=""/>
        <dsp:cNvSpPr/>
      </dsp:nvSpPr>
      <dsp:spPr>
        <a:xfrm>
          <a:off x="5385983" y="913970"/>
          <a:ext cx="458317"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385983" y="1021199"/>
        <a:ext cx="320822" cy="321687"/>
      </dsp:txXfrm>
    </dsp:sp>
    <dsp:sp modelId="{0176E955-E392-482F-B2A0-4FFE4518EAEF}">
      <dsp:nvSpPr>
        <dsp:cNvPr id="0" name=""/>
        <dsp:cNvSpPr/>
      </dsp:nvSpPr>
      <dsp:spPr>
        <a:xfrm>
          <a:off x="6060489" y="533479"/>
          <a:ext cx="2161877" cy="1297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latin typeface="Times New Roman" pitchFamily="18" charset="0"/>
              <a:cs typeface="Times New Roman" pitchFamily="18" charset="0"/>
            </a:rPr>
            <a:t>Desktop window manager</a:t>
          </a:r>
          <a:endParaRPr lang="en-US" sz="2300" kern="1200" dirty="0">
            <a:latin typeface="Times New Roman" pitchFamily="18" charset="0"/>
            <a:cs typeface="Times New Roman" pitchFamily="18" charset="0"/>
          </a:endParaRPr>
        </a:p>
      </dsp:txBody>
      <dsp:txXfrm>
        <a:off x="6098481" y="571471"/>
        <a:ext cx="2085893" cy="1221142"/>
      </dsp:txXfrm>
    </dsp:sp>
    <dsp:sp modelId="{42A7F920-0327-43B6-A931-0E787F704D0C}">
      <dsp:nvSpPr>
        <dsp:cNvPr id="0" name=""/>
        <dsp:cNvSpPr/>
      </dsp:nvSpPr>
      <dsp:spPr>
        <a:xfrm rot="5400000">
          <a:off x="6912269" y="1981937"/>
          <a:ext cx="458317"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5400000">
        <a:off x="6980585" y="2020851"/>
        <a:ext cx="321687" cy="320822"/>
      </dsp:txXfrm>
    </dsp:sp>
    <dsp:sp modelId="{0D38BE6A-366B-43A8-9662-0E6C6B6CBACC}">
      <dsp:nvSpPr>
        <dsp:cNvPr id="0" name=""/>
        <dsp:cNvSpPr/>
      </dsp:nvSpPr>
      <dsp:spPr>
        <a:xfrm>
          <a:off x="6060489" y="2695356"/>
          <a:ext cx="2161877" cy="1297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Explores.exe</a:t>
          </a:r>
          <a:endParaRPr lang="en-US" sz="2300" kern="1200" dirty="0"/>
        </a:p>
      </dsp:txBody>
      <dsp:txXfrm>
        <a:off x="6098481" y="2733348"/>
        <a:ext cx="2085893" cy="1221142"/>
      </dsp:txXfrm>
    </dsp:sp>
    <dsp:sp modelId="{1977A425-7DCF-4644-A387-C62129C0BCCC}">
      <dsp:nvSpPr>
        <dsp:cNvPr id="0" name=""/>
        <dsp:cNvSpPr/>
      </dsp:nvSpPr>
      <dsp:spPr>
        <a:xfrm rot="10800000">
          <a:off x="5411926" y="3075847"/>
          <a:ext cx="458317"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10800000">
        <a:off x="5549421" y="3183076"/>
        <a:ext cx="320822" cy="321687"/>
      </dsp:txXfrm>
    </dsp:sp>
    <dsp:sp modelId="{C6C18739-22BF-405C-A74E-92B2D1C044E3}">
      <dsp:nvSpPr>
        <dsp:cNvPr id="0" name=""/>
        <dsp:cNvSpPr/>
      </dsp:nvSpPr>
      <dsp:spPr>
        <a:xfrm>
          <a:off x="3033861" y="2695356"/>
          <a:ext cx="2161877" cy="1297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latin typeface="Times New Roman" pitchFamily="18" charset="0"/>
              <a:cs typeface="Times New Roman" pitchFamily="18" charset="0"/>
            </a:rPr>
            <a:t>Initiates users</a:t>
          </a:r>
          <a:endParaRPr lang="en-US" sz="2300" kern="1200" dirty="0">
            <a:latin typeface="Times New Roman" pitchFamily="18" charset="0"/>
            <a:cs typeface="Times New Roman" pitchFamily="18" charset="0"/>
          </a:endParaRPr>
        </a:p>
      </dsp:txBody>
      <dsp:txXfrm>
        <a:off x="3071853" y="2733348"/>
        <a:ext cx="2085893" cy="12211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57B9CF-CA1E-4BC1-9EB9-47EC21013272}" type="datetimeFigureOut">
              <a:rPr lang="en-US" smtClean="0"/>
              <a:pPr/>
              <a:t>12/1/2017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B79B57-3CE6-4CA5-8FBA-4A0BF7650BD4}" type="slidenum">
              <a:rPr lang="en-US" smtClean="0"/>
              <a:pPr/>
              <a:t>‹#›</a:t>
            </a:fld>
            <a:endParaRPr lang="en-US"/>
          </a:p>
        </p:txBody>
      </p:sp>
    </p:spTree>
    <p:extLst>
      <p:ext uri="{BB962C8B-B14F-4D97-AF65-F5344CB8AC3E}">
        <p14:creationId xmlns:p14="http://schemas.microsoft.com/office/powerpoint/2010/main" val="2943155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image" Target="../media/image5.pn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4.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tags" Target="../tags/tag12.xml"/><Relationship Id="rId11" Type="http://schemas.openxmlformats.org/officeDocument/2006/relationships/image" Target="../media/image1.emf"/><Relationship Id="rId5" Type="http://schemas.openxmlformats.org/officeDocument/2006/relationships/tags" Target="../tags/tag11.xml"/><Relationship Id="rId10" Type="http://schemas.openxmlformats.org/officeDocument/2006/relationships/oleObject" Target="../embeddings/oleObject2.bin"/><Relationship Id="rId4" Type="http://schemas.openxmlformats.org/officeDocument/2006/relationships/tags" Target="../tags/tag10.xml"/><Relationship Id="rId9"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vmlDrawing" Target="../drawings/vmlDrawing10.v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38.xml"/><Relationship Id="rId7" Type="http://schemas.openxmlformats.org/officeDocument/2006/relationships/slideMaster" Target="../slideMasters/slideMaster1.xml"/><Relationship Id="rId12" Type="http://schemas.openxmlformats.org/officeDocument/2006/relationships/image" Target="../media/image4.emf"/><Relationship Id="rId2" Type="http://schemas.openxmlformats.org/officeDocument/2006/relationships/tags" Target="../tags/tag37.xml"/><Relationship Id="rId1" Type="http://schemas.openxmlformats.org/officeDocument/2006/relationships/vmlDrawing" Target="../drawings/vmlDrawing11.vml"/><Relationship Id="rId6" Type="http://schemas.openxmlformats.org/officeDocument/2006/relationships/tags" Target="../tags/tag41.xml"/><Relationship Id="rId11" Type="http://schemas.openxmlformats.org/officeDocument/2006/relationships/image" Target="../media/image9.jpeg"/><Relationship Id="rId5" Type="http://schemas.openxmlformats.org/officeDocument/2006/relationships/tags" Target="../tags/tag40.xml"/><Relationship Id="rId10" Type="http://schemas.openxmlformats.org/officeDocument/2006/relationships/image" Target="../media/image1.emf"/><Relationship Id="rId4" Type="http://schemas.openxmlformats.org/officeDocument/2006/relationships/tags" Target="../tags/tag39.xml"/><Relationship Id="rId9" Type="http://schemas.openxmlformats.org/officeDocument/2006/relationships/oleObject" Target="../embeddings/oleObject11.bin"/></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1.emf"/><Relationship Id="rId2" Type="http://schemas.openxmlformats.org/officeDocument/2006/relationships/tags" Target="../tags/tag42.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image" Target="../media/image10.jpe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2.png"/><Relationship Id="rId4" Type="http://schemas.openxmlformats.org/officeDocument/2006/relationships/image" Target="../media/image14.sv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image" Target="../media/image4.emf"/><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5.png"/><Relationship Id="rId2" Type="http://schemas.openxmlformats.org/officeDocument/2006/relationships/tags" Target="../tags/tag14.xml"/><Relationship Id="rId1" Type="http://schemas.openxmlformats.org/officeDocument/2006/relationships/vmlDrawing" Target="../drawings/vmlDrawing3.vml"/><Relationship Id="rId6" Type="http://schemas.openxmlformats.org/officeDocument/2006/relationships/tags" Target="../tags/tag18.xml"/><Relationship Id="rId11" Type="http://schemas.openxmlformats.org/officeDocument/2006/relationships/image" Target="../media/image1.emf"/><Relationship Id="rId5" Type="http://schemas.openxmlformats.org/officeDocument/2006/relationships/tags" Target="../tags/tag17.xml"/><Relationship Id="rId10" Type="http://schemas.openxmlformats.org/officeDocument/2006/relationships/oleObject" Target="../embeddings/oleObject3.bin"/><Relationship Id="rId4" Type="http://schemas.openxmlformats.org/officeDocument/2006/relationships/tags" Target="../tags/tag16.xml"/><Relationship Id="rId9"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2.sv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46.xml"/><Relationship Id="rId7" Type="http://schemas.openxmlformats.org/officeDocument/2006/relationships/slideMaster" Target="../slideMasters/slideMaster2.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10" Type="http://schemas.openxmlformats.org/officeDocument/2006/relationships/image" Target="../media/image5.png"/><Relationship Id="rId4" Type="http://schemas.openxmlformats.org/officeDocument/2006/relationships/tags" Target="../tags/tag47.xml"/><Relationship Id="rId9" Type="http://schemas.openxmlformats.org/officeDocument/2006/relationships/image" Target="../media/image4.emf"/></Relationships>
</file>

<file path=ppt/slideLayouts/_rels/slideLayout24.xml.rels><?xml version="1.0" encoding="UTF-8" standalone="yes"?>
<Relationships xmlns="http://schemas.openxmlformats.org/package/2006/relationships"><Relationship Id="rId8" Type="http://schemas.openxmlformats.org/officeDocument/2006/relationships/slideMaster" Target="../slideMasters/slideMaster2.xml"/><Relationship Id="rId13" Type="http://schemas.openxmlformats.org/officeDocument/2006/relationships/image" Target="../media/image4.emf"/><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image" Target="../media/image5.png"/><Relationship Id="rId2" Type="http://schemas.openxmlformats.org/officeDocument/2006/relationships/tags" Target="../tags/tag50.xml"/><Relationship Id="rId1" Type="http://schemas.openxmlformats.org/officeDocument/2006/relationships/vmlDrawing" Target="../drawings/vmlDrawing13.vml"/><Relationship Id="rId6" Type="http://schemas.openxmlformats.org/officeDocument/2006/relationships/tags" Target="../tags/tag54.xml"/><Relationship Id="rId11" Type="http://schemas.openxmlformats.org/officeDocument/2006/relationships/image" Target="../media/image1.emf"/><Relationship Id="rId5" Type="http://schemas.openxmlformats.org/officeDocument/2006/relationships/tags" Target="../tags/tag53.xml"/><Relationship Id="rId10" Type="http://schemas.openxmlformats.org/officeDocument/2006/relationships/oleObject" Target="../embeddings/oleObject13.bin"/><Relationship Id="rId4" Type="http://schemas.openxmlformats.org/officeDocument/2006/relationships/tags" Target="../tags/tag52.xml"/><Relationship Id="rId9" Type="http://schemas.openxmlformats.org/officeDocument/2006/relationships/image" Target="../media/image6.jpe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57.xml"/><Relationship Id="rId7" Type="http://schemas.openxmlformats.org/officeDocument/2006/relationships/slideMaster" Target="../slideMasters/slideMaster2.xml"/><Relationship Id="rId12" Type="http://schemas.openxmlformats.org/officeDocument/2006/relationships/image" Target="../media/image4.emf"/><Relationship Id="rId2" Type="http://schemas.openxmlformats.org/officeDocument/2006/relationships/tags" Target="../tags/tag56.xml"/><Relationship Id="rId1" Type="http://schemas.openxmlformats.org/officeDocument/2006/relationships/vmlDrawing" Target="../drawings/vmlDrawing14.vml"/><Relationship Id="rId6" Type="http://schemas.openxmlformats.org/officeDocument/2006/relationships/tags" Target="../tags/tag60.xml"/><Relationship Id="rId11" Type="http://schemas.openxmlformats.org/officeDocument/2006/relationships/image" Target="../media/image9.jpeg"/><Relationship Id="rId5" Type="http://schemas.openxmlformats.org/officeDocument/2006/relationships/tags" Target="../tags/tag59.xml"/><Relationship Id="rId10" Type="http://schemas.openxmlformats.org/officeDocument/2006/relationships/image" Target="../media/image1.emf"/><Relationship Id="rId4" Type="http://schemas.openxmlformats.org/officeDocument/2006/relationships/tags" Target="../tags/tag58.xml"/><Relationship Id="rId9" Type="http://schemas.openxmlformats.org/officeDocument/2006/relationships/oleObject" Target="../embeddings/oleObject14.bin"/></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3.xml"/><Relationship Id="rId5" Type="http://schemas.openxmlformats.org/officeDocument/2006/relationships/image" Target="../media/image2.svg"/><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image" Target="../media/image7.jpeg"/><Relationship Id="rId5" Type="http://schemas.openxmlformats.org/officeDocument/2006/relationships/slideMaster" Target="../slideMasters/slideMaster1.xml"/><Relationship Id="rId4" Type="http://schemas.openxmlformats.org/officeDocument/2006/relationships/tags" Target="../tags/tag22.xml"/></Relationships>
</file>

<file path=ppt/slideLayouts/_rels/slideLayout30.xml.rels><?xml version="1.0" encoding="UTF-8" standalone="yes"?>
<Relationships xmlns="http://schemas.openxmlformats.org/package/2006/relationships"><Relationship Id="rId26" Type="http://schemas.openxmlformats.org/officeDocument/2006/relationships/image" Target="../media/image2.svg"/><Relationship Id="rId3" Type="http://schemas.openxmlformats.org/officeDocument/2006/relationships/image" Target="../media/image12.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16.png"/><Relationship Id="rId27"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6.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23.svg"/></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svg"/><Relationship Id="rId2" Type="http://schemas.openxmlformats.org/officeDocument/2006/relationships/image" Target="../media/image29.png"/><Relationship Id="rId1" Type="http://schemas.openxmlformats.org/officeDocument/2006/relationships/slideMaster" Target="../slideMasters/slideMaster4.xml"/><Relationship Id="rId5" Type="http://schemas.openxmlformats.org/officeDocument/2006/relationships/image" Target="../media/image16.png"/><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1.emf"/><Relationship Id="rId2" Type="http://schemas.openxmlformats.org/officeDocument/2006/relationships/tags" Target="../tags/tag25.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27.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3.png"/><Relationship Id="rId14" Type="http://schemas.openxmlformats.org/officeDocument/2006/relationships/hyperlink" Target="http://www.capgemini.com/" TargetMode="External"/></Relationships>
</file>

<file path=ppt/slideLayouts/_rels/slideLayout52.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image" Target="../media/image5.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media/image4.emf"/><Relationship Id="rId2" Type="http://schemas.openxmlformats.org/officeDocument/2006/relationships/tags" Target="../tags/tag61.xml"/><Relationship Id="rId1" Type="http://schemas.openxmlformats.org/officeDocument/2006/relationships/vmlDrawing" Target="../drawings/vmlDrawing15.vml"/><Relationship Id="rId6" Type="http://schemas.openxmlformats.org/officeDocument/2006/relationships/tags" Target="../tags/tag65.xml"/><Relationship Id="rId11" Type="http://schemas.openxmlformats.org/officeDocument/2006/relationships/image" Target="../media/image1.emf"/><Relationship Id="rId5" Type="http://schemas.openxmlformats.org/officeDocument/2006/relationships/tags" Target="../tags/tag64.xml"/><Relationship Id="rId10" Type="http://schemas.openxmlformats.org/officeDocument/2006/relationships/oleObject" Target="../embeddings/oleObject15.bin"/><Relationship Id="rId4" Type="http://schemas.openxmlformats.org/officeDocument/2006/relationships/tags" Target="../tags/tag63.xml"/><Relationship Id="rId9" Type="http://schemas.openxmlformats.org/officeDocument/2006/relationships/image" Target="../media/image3.jpe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8" Type="http://schemas.openxmlformats.org/officeDocument/2006/relationships/hyperlink" Target="https://www.capgemini.com/optimize-your-business-and-it-operations" TargetMode="External"/><Relationship Id="rId3" Type="http://schemas.openxmlformats.org/officeDocument/2006/relationships/image" Target="../media/image23.png"/><Relationship Id="rId7" Type="http://schemas.openxmlformats.org/officeDocument/2006/relationships/image" Target="../media/image2.svg"/><Relationship Id="rId2" Type="http://schemas.openxmlformats.org/officeDocument/2006/relationships/image" Target="../media/image36.png"/><Relationship Id="rId1" Type="http://schemas.openxmlformats.org/officeDocument/2006/relationships/slideMaster" Target="../slideMasters/slideMaster5.xml"/><Relationship Id="rId5" Type="http://schemas.openxmlformats.org/officeDocument/2006/relationships/image" Target="../media/image16.png"/><Relationship Id="rId4" Type="http://schemas.openxmlformats.org/officeDocument/2006/relationships/image" Target="../media/image12.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37.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1.emf"/><Relationship Id="rId2" Type="http://schemas.openxmlformats.org/officeDocument/2006/relationships/tags" Target="../tags/tag28.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30.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39.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9.svg"/><Relationship Id="rId4" Type="http://schemas.openxmlformats.org/officeDocument/2006/relationships/image" Target="../media/image40.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2.svg"/><Relationship Id="rId2" Type="http://schemas.openxmlformats.org/officeDocument/2006/relationships/image" Target="../media/image41.png"/><Relationship Id="rId1" Type="http://schemas.openxmlformats.org/officeDocument/2006/relationships/slideMaster" Target="../slideMasters/slideMaster5.xml"/><Relationship Id="rId5" Type="http://schemas.openxmlformats.org/officeDocument/2006/relationships/image" Target="../media/image16.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2.svg"/><Relationship Id="rId2" Type="http://schemas.openxmlformats.org/officeDocument/2006/relationships/image" Target="../media/image42.png"/><Relationship Id="rId1" Type="http://schemas.openxmlformats.org/officeDocument/2006/relationships/slideMaster" Target="../slideMasters/slideMaster5.xml"/><Relationship Id="rId6" Type="http://schemas.openxmlformats.org/officeDocument/2006/relationships/image" Target="../media/image16.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4.svg"/></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32.xml"/><Relationship Id="rId7"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vmlDrawing" Target="../drawings/vmlDrawing8.v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9" Type="http://schemas.openxmlformats.org/officeDocument/2006/relationships/image" Target="../media/image1.emf"/></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44.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144000" cy="5533901"/>
          </a:xfrm>
          <a:prstGeom prst="rect">
            <a:avLst/>
          </a:prstGeom>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17" name="Rectangle 7"/>
          <p:cNvSpPr/>
          <p:nvPr userDrawn="1">
            <p:custDataLst>
              <p:tags r:id="rId3"/>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graphicFrame>
        <p:nvGraphicFramePr>
          <p:cNvPr id="5" name="Object 4" hidden="1"/>
          <p:cNvGraphicFramePr>
            <a:graphicFrameLocks noChangeAspect="1"/>
          </p:cNvGraphicFramePr>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76" name="think-cell Slide" r:id="rId10" imgW="360" imgH="360" progId="">
                  <p:embed/>
                </p:oleObj>
              </mc:Choice>
              <mc:Fallback>
                <p:oleObj name="think-cell Slide" r:id="rId10" imgW="360" imgH="360" progId="">
                  <p:embed/>
                  <p:pic>
                    <p:nvPicPr>
                      <p:cNvPr id="0" name="Picture 1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2" cstate="email"/>
          <a:srcRect/>
          <a:stretch>
            <a:fillRect/>
          </a:stretch>
        </p:blipFill>
        <p:spPr bwMode="auto">
          <a:xfrm>
            <a:off x="6064418" y="6520717"/>
            <a:ext cx="2770546" cy="239021"/>
          </a:xfrm>
          <a:prstGeom prst="rect">
            <a:avLst/>
          </a:prstGeom>
          <a:noFill/>
        </p:spPr>
      </p:pic>
      <p:sp>
        <p:nvSpPr>
          <p:cNvPr id="2" name="Title 1"/>
          <p:cNvSpPr>
            <a:spLocks noGrp="1"/>
          </p:cNvSpPr>
          <p:nvPr>
            <p:ph type="ctrTitle" hasCustomPrompt="1"/>
            <p:custDataLst>
              <p:tags r:id="rId5"/>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3" cstate="email"/>
          <a:srcRect/>
          <a:stretch>
            <a:fillRect/>
          </a:stretch>
        </p:blipFill>
        <p:spPr bwMode="auto">
          <a:xfrm>
            <a:off x="661139" y="653034"/>
            <a:ext cx="2770161" cy="694690"/>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11" y="23"/>
          <a:ext cx="135749" cy="143985"/>
        </p:xfrm>
        <a:graphic>
          <a:graphicData uri="http://schemas.openxmlformats.org/presentationml/2006/ole">
            <mc:AlternateContent xmlns:mc="http://schemas.openxmlformats.org/markup-compatibility/2006">
              <mc:Choice xmlns:v="urn:schemas-microsoft-com:vml" Requires="v">
                <p:oleObj spid="_x0000_s10368" name="think-cell Slide" r:id="rId3" imgW="360" imgH="360" progId="">
                  <p:embed/>
                </p:oleObj>
              </mc:Choice>
              <mc:Fallback>
                <p:oleObj name="think-cell Slide" r:id="rId3" imgW="360" imgH="360" progId="">
                  <p:embed/>
                  <p:pic>
                    <p:nvPicPr>
                      <p:cNvPr id="0" name="Picture 1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 y="2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Cover 2">
    <p:spTree>
      <p:nvGrpSpPr>
        <p:cNvPr id="1" name=""/>
        <p:cNvGrpSpPr/>
        <p:nvPr/>
      </p:nvGrpSpPr>
      <p:grpSpPr>
        <a:xfrm>
          <a:off x="0" y="0"/>
          <a:ext cx="0" cy="0"/>
          <a:chOff x="0" y="0"/>
          <a:chExt cx="0" cy="0"/>
        </a:xfrm>
      </p:grpSpPr>
      <p:pic>
        <p:nvPicPr>
          <p:cNvPr id="3" name="Picture 2" descr="2014-08-27_Infra_KV_Final.jpg"/>
          <p:cNvPicPr>
            <a:picLocks/>
          </p:cNvPicPr>
          <p:nvPr userDrawn="1"/>
        </p:nvPicPr>
        <p:blipFill rotWithShape="1">
          <a:blip r:embed="rId8" cstate="screen">
            <a:extLst>
              <a:ext uri="{28A0092B-C50C-407E-A947-70E740481C1C}">
                <a14:useLocalDpi xmlns:a14="http://schemas.microsoft.com/office/drawing/2010/main"/>
              </a:ext>
            </a:extLst>
          </a:blip>
          <a:srcRect/>
          <a:stretch/>
        </p:blipFill>
        <p:spPr>
          <a:xfrm>
            <a:off x="0" y="682364"/>
            <a:ext cx="9144000" cy="6194590"/>
          </a:xfrm>
          <a:prstGeom prst="rect">
            <a:avLst/>
          </a:prstGeom>
        </p:spPr>
      </p:pic>
      <p:graphicFrame>
        <p:nvGraphicFramePr>
          <p:cNvPr id="5" name="Object 4" hidden="1"/>
          <p:cNvGraphicFramePr>
            <a:graphicFrameLocks noChangeAspect="1"/>
          </p:cNvGraphicFramePr>
          <p:nvPr/>
        </p:nvGraphicFramePr>
        <p:xfrm>
          <a:off x="2" y="0"/>
          <a:ext cx="146538" cy="158750"/>
        </p:xfrm>
        <a:graphic>
          <a:graphicData uri="http://schemas.openxmlformats.org/presentationml/2006/ole">
            <mc:AlternateContent xmlns:mc="http://schemas.openxmlformats.org/markup-compatibility/2006">
              <mc:Choice xmlns:v="urn:schemas-microsoft-com:vml" Requires="v">
                <p:oleObj spid="_x0000_s11392" name="think-cell Slide" r:id="rId9" imgW="360" imgH="360" progId="">
                  <p:embed/>
                </p:oleObj>
              </mc:Choice>
              <mc:Fallback>
                <p:oleObj name="think-cell Slide" r:id="rId9" imgW="360" imgH="360" progId="">
                  <p:embed/>
                  <p:pic>
                    <p:nvPicPr>
                      <p:cNvPr id="0" name="Picture 1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itle 1"/>
          <p:cNvSpPr>
            <a:spLocks noGrp="1"/>
          </p:cNvSpPr>
          <p:nvPr>
            <p:ph type="ctrTitle" hasCustomPrompt="1"/>
            <p:custDataLst>
              <p:tags r:id="rId2"/>
            </p:custDataLst>
          </p:nvPr>
        </p:nvSpPr>
        <p:spPr>
          <a:xfrm>
            <a:off x="2635790" y="4900092"/>
            <a:ext cx="6264812" cy="436092"/>
          </a:xfrm>
        </p:spPr>
        <p:txBody>
          <a:bodyPr wrap="square" lIns="216000" tIns="33057" rIns="216000" bIns="33057">
            <a:spAutoFit/>
          </a:bodyPr>
          <a:lstStyle>
            <a:lvl1pPr marL="90482" indent="0" algn="r">
              <a:lnSpc>
                <a:spcPct val="100000"/>
              </a:lnSpc>
              <a:defRPr sz="2400" b="1">
                <a:solidFill>
                  <a:schemeClr val="bg1"/>
                </a:solidFill>
              </a:defRPr>
            </a:lvl1pPr>
          </a:lstStyle>
          <a:p>
            <a:r>
              <a:rPr lang="fr-FR" dirty="0" smtClean="0"/>
              <a:t>Click to edit title</a:t>
            </a:r>
            <a:endParaRPr lang="en-US" dirty="0"/>
          </a:p>
        </p:txBody>
      </p:sp>
      <p:sp>
        <p:nvSpPr>
          <p:cNvPr id="21" name="Subtitle 2"/>
          <p:cNvSpPr>
            <a:spLocks noGrp="1"/>
          </p:cNvSpPr>
          <p:nvPr>
            <p:ph type="subTitle" idx="1" hasCustomPrompt="1"/>
            <p:custDataLst>
              <p:tags r:id="rId3"/>
            </p:custDataLst>
          </p:nvPr>
        </p:nvSpPr>
        <p:spPr>
          <a:xfrm>
            <a:off x="2643390" y="5405372"/>
            <a:ext cx="6257340" cy="374536"/>
          </a:xfrm>
        </p:spPr>
        <p:txBody>
          <a:bodyPr wrap="square" lIns="231398" tIns="33057" rIns="216000" bIns="33057">
            <a:spAutoFit/>
          </a:bodyPr>
          <a:lstStyle>
            <a:lvl1pPr marL="90482" indent="0" algn="r">
              <a:lnSpc>
                <a:spcPct val="100000"/>
              </a:lnSpc>
              <a:buNone/>
              <a:defRPr sz="2000" b="0" baseline="0">
                <a:solidFill>
                  <a:schemeClr val="bg1"/>
                </a:solidFill>
              </a:defRPr>
            </a:lvl1pPr>
            <a:lvl2pPr marL="457143" indent="0" algn="ctr">
              <a:buNone/>
              <a:defRPr>
                <a:solidFill>
                  <a:schemeClr val="tx1">
                    <a:tint val="75000"/>
                  </a:schemeClr>
                </a:solidFill>
              </a:defRPr>
            </a:lvl2pPr>
            <a:lvl3pPr marL="914284" indent="0" algn="ctr">
              <a:buNone/>
              <a:defRPr>
                <a:solidFill>
                  <a:schemeClr val="tx1">
                    <a:tint val="75000"/>
                  </a:schemeClr>
                </a:solidFill>
              </a:defRPr>
            </a:lvl3pPr>
            <a:lvl4pPr marL="1371427" indent="0" algn="ctr">
              <a:buNone/>
              <a:defRPr>
                <a:solidFill>
                  <a:schemeClr val="tx1">
                    <a:tint val="75000"/>
                  </a:schemeClr>
                </a:solidFill>
              </a:defRPr>
            </a:lvl4pPr>
            <a:lvl5pPr marL="1828569" indent="0" algn="ctr">
              <a:buNone/>
              <a:defRPr>
                <a:solidFill>
                  <a:schemeClr val="tx1">
                    <a:tint val="75000"/>
                  </a:schemeClr>
                </a:solidFill>
              </a:defRPr>
            </a:lvl5pPr>
            <a:lvl6pPr marL="2285711" indent="0" algn="ctr">
              <a:buNone/>
              <a:defRPr>
                <a:solidFill>
                  <a:schemeClr val="tx1">
                    <a:tint val="75000"/>
                  </a:schemeClr>
                </a:solidFill>
              </a:defRPr>
            </a:lvl6pPr>
            <a:lvl7pPr marL="2742853" indent="0" algn="ctr">
              <a:buNone/>
              <a:defRPr>
                <a:solidFill>
                  <a:schemeClr val="tx1">
                    <a:tint val="75000"/>
                  </a:schemeClr>
                </a:solidFill>
              </a:defRPr>
            </a:lvl7pPr>
            <a:lvl8pPr marL="3199996" indent="0" algn="ctr">
              <a:buNone/>
              <a:defRPr>
                <a:solidFill>
                  <a:schemeClr val="tx1">
                    <a:tint val="75000"/>
                  </a:schemeClr>
                </a:solidFill>
              </a:defRPr>
            </a:lvl8pPr>
            <a:lvl9pPr marL="3657138" indent="0" algn="ctr">
              <a:buNone/>
              <a:defRPr>
                <a:solidFill>
                  <a:schemeClr val="tx1">
                    <a:tint val="75000"/>
                  </a:schemeClr>
                </a:solidFill>
              </a:defRPr>
            </a:lvl9pPr>
          </a:lstStyle>
          <a:p>
            <a:r>
              <a:rPr lang="fr-FR" dirty="0" smtClean="0"/>
              <a:t>Click to edit subtitle</a:t>
            </a:r>
          </a:p>
        </p:txBody>
      </p:sp>
      <p:sp>
        <p:nvSpPr>
          <p:cNvPr id="8" name="Rectangle 7"/>
          <p:cNvSpPr/>
          <p:nvPr userDrawn="1">
            <p:custDataLst>
              <p:tags r:id="rId4"/>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9" name="Rectangle 7"/>
          <p:cNvSpPr/>
          <p:nvPr userDrawn="1">
            <p:custDataLst>
              <p:tags r:id="rId5"/>
            </p:custDataLst>
          </p:nvPr>
        </p:nvSpPr>
        <p:spPr bwMode="auto">
          <a:xfrm>
            <a:off x="1" y="1"/>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Image 10" descr="Capgemini_logo.jpg"/>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679098" y="658705"/>
            <a:ext cx="2658462" cy="686046"/>
          </a:xfrm>
          <a:prstGeom prst="rect">
            <a:avLst/>
          </a:prstGeom>
        </p:spPr>
      </p:pic>
      <p:pic>
        <p:nvPicPr>
          <p:cNvPr id="11" name="Picture 104" descr="C:\Users\UserSim\Desktop\Capgemini\moto.emf"/>
          <p:cNvPicPr>
            <a:picLocks noChangeAspect="1" noChangeArrowheads="1"/>
          </p:cNvPicPr>
          <p:nvPr userDrawn="1">
            <p:custDataLst>
              <p:tags r:id="rId6"/>
            </p:custDataLst>
          </p:nvPr>
        </p:nvPicPr>
        <p:blipFill>
          <a:blip r:embed="rId12" cstate="email"/>
          <a:srcRect/>
          <a:stretch>
            <a:fillRect/>
          </a:stretch>
        </p:blipFill>
        <p:spPr bwMode="auto">
          <a:xfrm>
            <a:off x="6064418" y="6520697"/>
            <a:ext cx="2658462" cy="229351"/>
          </a:xfrm>
          <a:prstGeom prst="rect">
            <a:avLst/>
          </a:prstGeom>
          <a:noFill/>
        </p:spPr>
      </p:pic>
    </p:spTree>
    <p:extLst>
      <p:ext uri="{BB962C8B-B14F-4D97-AF65-F5344CB8AC3E}">
        <p14:creationId xmlns:p14="http://schemas.microsoft.com/office/powerpoint/2010/main" val="318682524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vider Slide 2">
    <p:spTree>
      <p:nvGrpSpPr>
        <p:cNvPr id="1" name=""/>
        <p:cNvGrpSpPr/>
        <p:nvPr/>
      </p:nvGrpSpPr>
      <p:grpSpPr>
        <a:xfrm>
          <a:off x="0" y="0"/>
          <a:ext cx="0" cy="0"/>
          <a:chOff x="0" y="0"/>
          <a:chExt cx="0" cy="0"/>
        </a:xfrm>
      </p:grpSpPr>
      <p:pic>
        <p:nvPicPr>
          <p:cNvPr id="3" name="Picture 2" descr="2014-08-26_Infra_Divider3.jpg"/>
          <p:cNvPicPr>
            <a:picLocks/>
          </p:cNvPicPr>
          <p:nvPr userDrawn="1"/>
        </p:nvPicPr>
        <p:blipFill rotWithShape="1">
          <a:blip r:embed="rId5" cstate="screen">
            <a:extLst>
              <a:ext uri="{28A0092B-C50C-407E-A947-70E740481C1C}">
                <a14:useLocalDpi xmlns:a14="http://schemas.microsoft.com/office/drawing/2010/main"/>
              </a:ext>
            </a:extLst>
          </a:blip>
          <a:srcRect/>
          <a:stretch/>
        </p:blipFill>
        <p:spPr>
          <a:xfrm>
            <a:off x="-12153" y="-1"/>
            <a:ext cx="9173298" cy="5610553"/>
          </a:xfrm>
          <a:prstGeom prst="rect">
            <a:avLst/>
          </a:prstGeom>
        </p:spPr>
      </p:pic>
      <p:graphicFrame>
        <p:nvGraphicFramePr>
          <p:cNvPr id="5" name="Object 4" hidden="1"/>
          <p:cNvGraphicFramePr>
            <a:graphicFrameLocks noChangeAspect="1"/>
          </p:cNvGraphicFramePr>
          <p:nvPr/>
        </p:nvGraphicFramePr>
        <p:xfrm>
          <a:off x="1" y="0"/>
          <a:ext cx="146539" cy="158750"/>
        </p:xfrm>
        <a:graphic>
          <a:graphicData uri="http://schemas.openxmlformats.org/presentationml/2006/ole">
            <mc:AlternateContent xmlns:mc="http://schemas.openxmlformats.org/markup-compatibility/2006">
              <mc:Choice xmlns:v="urn:schemas-microsoft-com:vml" Requires="v">
                <p:oleObj spid="_x0000_s12416" name="think-cell Slide" r:id="rId6" imgW="360" imgH="360" progId="">
                  <p:embed/>
                </p:oleObj>
              </mc:Choice>
              <mc:Fallback>
                <p:oleObj name="think-cell Slide" r:id="rId6" imgW="360" imgH="360" progId="">
                  <p:embed/>
                  <p:pic>
                    <p:nvPicPr>
                      <p:cNvPr id="0" name="Picture 1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9"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2"/>
            </p:custDataLst>
          </p:nvPr>
        </p:nvSpPr>
        <p:spPr bwMode="auto">
          <a:xfrm flipV="1">
            <a:off x="-11351" y="3384914"/>
            <a:ext cx="9171692"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581025" dist="25400" dir="16200000" algn="tl" rotWithShape="0">
              <a:schemeClr val="accent5">
                <a:lumMod val="75000"/>
                <a:alpha val="20000"/>
              </a:schemeClr>
            </a:outerShdw>
          </a:effectLst>
        </p:spPr>
        <p:txBody>
          <a:bodyPr wrap="square" lIns="31552" tIns="41018" rIns="31552" bIns="41018" rtlCol="0" anchor="ctr"/>
          <a:lstStyle/>
          <a:p>
            <a:pPr algn="ctr" defTabSz="957756"/>
            <a:endParaRPr lang="en-US" sz="1000" dirty="0">
              <a:solidFill>
                <a:prstClr val="white"/>
              </a:solidFill>
              <a:cs typeface="Arial"/>
            </a:endParaRPr>
          </a:p>
        </p:txBody>
      </p:sp>
      <p:sp>
        <p:nvSpPr>
          <p:cNvPr id="2" name="Titre 1"/>
          <p:cNvSpPr>
            <a:spLocks noGrp="1"/>
          </p:cNvSpPr>
          <p:nvPr>
            <p:ph type="title" hasCustomPrompt="1"/>
            <p:custDataLst>
              <p:tags r:id="rId3"/>
            </p:custDataLst>
          </p:nvPr>
        </p:nvSpPr>
        <p:spPr>
          <a:xfrm>
            <a:off x="0" y="5201121"/>
            <a:ext cx="9144000" cy="845755"/>
          </a:xfrm>
          <a:prstGeom prst="rect">
            <a:avLst/>
          </a:prstGeom>
        </p:spPr>
        <p:txBody>
          <a:bodyPr vert="horz" lIns="788800" tIns="31552" rIns="63104" bIns="31552" rtlCol="0" anchor="ctr" anchorCtr="0">
            <a:noAutofit/>
          </a:bodyPr>
          <a:lstStyle>
            <a:lvl1pPr marL="172727" indent="0" algn="l" defTabSz="872667" rtl="0" eaLnBrk="1" latinLnBrk="0" hangingPunct="1">
              <a:spcBef>
                <a:spcPct val="0"/>
              </a:spcBef>
              <a:buNone/>
              <a:defRPr lang="en-US" sz="3200" b="0" kern="1200" cap="none" baseline="0" dirty="0" smtClean="0">
                <a:solidFill>
                  <a:schemeClr val="tx1"/>
                </a:solidFill>
                <a:latin typeface="Arial"/>
                <a:ea typeface="+mj-ea"/>
                <a:cs typeface="Arial"/>
              </a:defRPr>
            </a:lvl1pPr>
          </a:lstStyle>
          <a:p>
            <a:pPr lvl="0"/>
            <a:r>
              <a:rPr lang="en-US" noProof="0" dirty="0" smtClean="0"/>
              <a:t>Click to edit Master text style</a:t>
            </a:r>
          </a:p>
        </p:txBody>
      </p:sp>
    </p:spTree>
    <p:extLst>
      <p:ext uri="{BB962C8B-B14F-4D97-AF65-F5344CB8AC3E}">
        <p14:creationId xmlns:p14="http://schemas.microsoft.com/office/powerpoint/2010/main" val="54003589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1800">
                <a:solidFill>
                  <a:srgbClr val="263147"/>
                </a:solidFill>
              </a:defRPr>
            </a:lvl1pPr>
            <a:lvl2pPr>
              <a:defRPr>
                <a:solidFill>
                  <a:srgbClr val="263147"/>
                </a:solidFill>
              </a:defRPr>
            </a:lvl2pPr>
            <a:lvl3pPr>
              <a:defRPr>
                <a:solidFill>
                  <a:srgbClr val="263147"/>
                </a:solidFill>
              </a:defRPr>
            </a:lvl3pPr>
            <a:lvl4pPr>
              <a:defRPr>
                <a:solidFill>
                  <a:srgbClr val="263147"/>
                </a:solidFill>
              </a:defRPr>
            </a:lvl4pPr>
            <a:lvl5pPr>
              <a:defRPr>
                <a:solidFill>
                  <a:srgbClr val="2631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BAC4DF3-DBB4-4672-88A3-50991EFE0D66}" type="datetimeFigureOut">
              <a:rPr lang="en-US" smtClean="0"/>
              <a:pPr/>
              <a:t>12/1/2017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F4D290-1721-47CC-AF8D-5DFC84615276}" type="slidenum">
              <a:rPr lang="en-US" smtClean="0"/>
              <a:pPr/>
              <a:t>‹#›</a:t>
            </a:fld>
            <a:endParaRPr lang="en-US"/>
          </a:p>
        </p:txBody>
      </p:sp>
    </p:spTree>
    <p:extLst>
      <p:ext uri="{BB962C8B-B14F-4D97-AF65-F5344CB8AC3E}">
        <p14:creationId xmlns:p14="http://schemas.microsoft.com/office/powerpoint/2010/main" val="3846274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7629525" y="6627813"/>
            <a:ext cx="1438275" cy="230187"/>
          </a:xfrm>
          <a:prstGeom prst="rect">
            <a:avLst/>
          </a:prstGeom>
          <a:ln/>
        </p:spPr>
        <p:txBody>
          <a:bodyPr/>
          <a:lstStyle>
            <a:lvl1pPr>
              <a:defRPr/>
            </a:lvl1pPr>
          </a:lstStyle>
          <a:p>
            <a:pPr>
              <a:defRPr/>
            </a:pPr>
            <a:fld id="{517D1DC2-3F6A-4003-9C7E-EF7631C43FF5}" type="slidenum">
              <a:rPr lang="en-US"/>
              <a:pPr>
                <a:defRPr/>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66838" y="1367641"/>
            <a:ext cx="6729984" cy="338554"/>
          </a:xfrm>
        </p:spPr>
        <p:txBody>
          <a:bodyPr/>
          <a:lstStyle>
            <a:lvl1pPr algn="l">
              <a:defRPr/>
            </a:lvl1pPr>
          </a:lstStyle>
          <a:p>
            <a:r>
              <a:rPr lang="en-US" dirty="0" smtClean="0"/>
              <a:t>Click to edit master title style</a:t>
            </a:r>
            <a:endParaRPr lang="en-US" dirty="0"/>
          </a:p>
        </p:txBody>
      </p:sp>
      <p:sp>
        <p:nvSpPr>
          <p:cNvPr id="9" name="TextBox 8"/>
          <p:cNvSpPr txBox="1">
            <a:spLocks noChangeArrowheads="1"/>
          </p:cNvSpPr>
          <p:nvPr/>
        </p:nvSpPr>
        <p:spPr bwMode="gray">
          <a:xfrm>
            <a:off x="1366839" y="4233113"/>
            <a:ext cx="6729412" cy="1184940"/>
          </a:xfrm>
          <a:prstGeom prst="rect">
            <a:avLst/>
          </a:prstGeom>
          <a:noFill/>
          <a:ln w="9525">
            <a:noFill/>
            <a:miter lim="800000"/>
            <a:headEnd/>
            <a:tailEnd/>
          </a:ln>
        </p:spPr>
        <p:txBody>
          <a:bodyPr wrap="square" lIns="0" tIns="0" rIns="0" bIns="0">
            <a:spAutoFit/>
          </a:bodyPr>
          <a:lstStyle/>
          <a:p>
            <a:pPr algn="just">
              <a:spcBef>
                <a:spcPts val="600"/>
              </a:spcBef>
            </a:pPr>
            <a:r>
              <a:rPr lang="en-US" sz="900" b="1" dirty="0" smtClean="0">
                <a:solidFill>
                  <a:srgbClr val="625756"/>
                </a:solidFill>
              </a:rPr>
              <a:t>Safe Harbor</a:t>
            </a:r>
          </a:p>
          <a:p>
            <a:pPr algn="just">
              <a:spcBef>
                <a:spcPts val="600"/>
              </a:spcBef>
            </a:pPr>
            <a:r>
              <a:rPr lang="en-US" sz="900" dirty="0" smtClean="0">
                <a:solidFill>
                  <a:srgbClr val="625756"/>
                </a:solidFill>
              </a:rPr>
              <a:t>This document contains forward-looking statements within the meaning of section 27A of Securities Act of 1933, as amended, and section 21E of the Securities Exchange Act of 1934, as amended. The forward-looking statements contained herein are subject to certain risks and uncertainties that could cause actual results to differ materially from those reflected in the forward-looking statements. We undertake no duty to update any forward-looking statements. For a discussion of the risks associated with our business, please see the discussions under the heading “Risk Factors” in our report on Form 6-K concerning the quarter ended September 30, 2008, furnished to the Securities and Exchange Commission on 07 November, 2008, and the other reports filed with the Securities and Exchange Commission from time to time. These filings are available at http://www.sec.gov</a:t>
            </a:r>
            <a:endParaRPr lang="en-US" sz="900" b="1" dirty="0">
              <a:solidFill>
                <a:srgbClr val="625756"/>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125319579"/>
      </p:ext>
    </p:extLst>
  </p:cSld>
  <p:clrMapOvr>
    <a:masterClrMapping/>
  </p:clrMapOvr>
  <p:extLst mod="1">
    <p:ext uri="{DCECCB84-F9BA-43D5-87BE-67443E8EF086}">
      <p15:sldGuideLst xmlns:p15="http://schemas.microsoft.com/office/powerpoint/2012/main" xmlns="">
        <p15:guide id="1" pos="721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cstate="print">
            <a:extLst>
              <a:ext uri="{96DAC541-7B7A-43D3-8B79-37D633B846F1}">
                <asvg:svgBlip xmlns:asvg="http://schemas.microsoft.com/office/drawing/2016/SVG/main" xmlns="" r:embed="rId4"/>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5" cstate="print">
            <a:extLst>
              <a:ext uri="{96DAC541-7B7A-43D3-8B79-37D633B846F1}">
                <asvg:svgBlip xmlns:asvg="http://schemas.microsoft.com/office/drawing/2016/SVG/main" xmlns="" r:embed="rId6"/>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7683059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cstate="print">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1770149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3200" name="think-cell Slide" r:id="rId10" imgW="360" imgH="360" progId="">
                  <p:embed/>
                </p:oleObj>
              </mc:Choice>
              <mc:Fallback>
                <p:oleObj name="think-cell Slide" r:id="rId10" imgW="360" imgH="360" progId="">
                  <p:embed/>
                  <p:pic>
                    <p:nvPicPr>
                      <p:cNvPr id="0" name="Picture 1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2"/>
            </p:custDataLst>
          </p:nvPr>
        </p:nvSpPr>
        <p:spPr>
          <a:xfrm>
            <a:off x="4145310" y="1968839"/>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2"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6"/>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3" cstate="email"/>
          <a:srcRect/>
          <a:stretch>
            <a:fillRect/>
          </a:stretch>
        </p:blipFill>
        <p:spPr bwMode="auto">
          <a:xfrm>
            <a:off x="6064418" y="6520717"/>
            <a:ext cx="2770546" cy="239021"/>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cstate="print">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6" cstate="print">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147759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17809068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cstate="print">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923562355"/>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8" cstate="print"/>
          <a:srcRect l="240" t="25" r="260" b="533"/>
          <a:stretch>
            <a:fillRect/>
          </a:stretch>
        </p:blipFill>
        <p:spPr>
          <a:xfrm>
            <a:off x="0" y="1324099"/>
            <a:ext cx="9144000" cy="5533901"/>
          </a:xfrm>
          <a:prstGeom prst="rect">
            <a:avLst/>
          </a:prstGeom>
        </p:spPr>
      </p:pic>
      <p:sp>
        <p:nvSpPr>
          <p:cNvPr id="18" name="Rectangle 17"/>
          <p:cNvSpPr/>
          <p:nvPr userDrawn="1">
            <p:custDataLst>
              <p:tags r:id="rId1"/>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17" name="Rectangle 7"/>
          <p:cNvSpPr/>
          <p:nvPr userDrawn="1">
            <p:custDataLst>
              <p:tags r:id="rId2"/>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Picture 104" descr="C:\Users\UserSim\Desktop\Capgemini\moto.emf"/>
          <p:cNvPicPr>
            <a:picLocks noChangeAspect="1" noChangeArrowheads="1"/>
          </p:cNvPicPr>
          <p:nvPr userDrawn="1">
            <p:custDataLst>
              <p:tags r:id="rId3"/>
            </p:custDataLst>
          </p:nvPr>
        </p:nvPicPr>
        <p:blipFill>
          <a:blip r:embed="rId9" cstate="email"/>
          <a:srcRect/>
          <a:stretch>
            <a:fillRect/>
          </a:stretch>
        </p:blipFill>
        <p:spPr bwMode="auto">
          <a:xfrm>
            <a:off x="6064418" y="6520717"/>
            <a:ext cx="2770546" cy="239021"/>
          </a:xfrm>
          <a:prstGeom prst="rect">
            <a:avLst/>
          </a:prstGeom>
          <a:noFill/>
        </p:spPr>
      </p:pic>
      <p:sp>
        <p:nvSpPr>
          <p:cNvPr id="2" name="Title 1"/>
          <p:cNvSpPr>
            <a:spLocks noGrp="1"/>
          </p:cNvSpPr>
          <p:nvPr>
            <p:ph type="ctrTitle" hasCustomPrompt="1"/>
            <p:custDataLst>
              <p:tags r:id="rId4"/>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5"/>
            </p:custDataLst>
          </p:nvPr>
        </p:nvSpPr>
        <p:spPr>
          <a:xfrm>
            <a:off x="4"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6"/>
            </p:custDataLst>
          </p:nvPr>
        </p:nvPicPr>
        <p:blipFill>
          <a:blip r:embed="rId10" cstate="email"/>
          <a:srcRect/>
          <a:stretch>
            <a:fillRect/>
          </a:stretch>
        </p:blipFill>
        <p:spPr bwMode="auto">
          <a:xfrm>
            <a:off x="661139" y="653034"/>
            <a:ext cx="2770161" cy="694690"/>
          </a:xfrm>
          <a:prstGeom prst="rect">
            <a:avLst/>
          </a:prstGeom>
          <a:noFill/>
        </p:spPr>
      </p:pic>
    </p:spTree>
    <p:extLst>
      <p:ext uri="{BB962C8B-B14F-4D97-AF65-F5344CB8AC3E}">
        <p14:creationId xmlns:p14="http://schemas.microsoft.com/office/powerpoint/2010/main" val="1866512357"/>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3375" name="think-cell Slide" r:id="rId10" imgW="360" imgH="360" progId="">
                  <p:embed/>
                </p:oleObj>
              </mc:Choice>
              <mc:Fallback>
                <p:oleObj name="think-cell Slide" r:id="rId10" imgW="360" imgH="360" progId="">
                  <p:embed/>
                  <p:pic>
                    <p:nvPicPr>
                      <p:cNvPr id="0" name="Picture 4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2"/>
            </p:custDataLst>
          </p:nvPr>
        </p:nvSpPr>
        <p:spPr>
          <a:xfrm>
            <a:off x="4145310" y="1968839"/>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2"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6"/>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3" cstate="email"/>
          <a:srcRect/>
          <a:stretch>
            <a:fillRect/>
          </a:stretch>
        </p:blipFill>
        <p:spPr bwMode="auto">
          <a:xfrm>
            <a:off x="6064418" y="6520717"/>
            <a:ext cx="2770546" cy="239021"/>
          </a:xfrm>
          <a:prstGeom prst="rect">
            <a:avLst/>
          </a:prstGeom>
          <a:noFill/>
        </p:spPr>
      </p:pic>
    </p:spTree>
    <p:extLst>
      <p:ext uri="{BB962C8B-B14F-4D97-AF65-F5344CB8AC3E}">
        <p14:creationId xmlns:p14="http://schemas.microsoft.com/office/powerpoint/2010/main" val="36790728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Cover 2">
    <p:spTree>
      <p:nvGrpSpPr>
        <p:cNvPr id="1" name=""/>
        <p:cNvGrpSpPr/>
        <p:nvPr/>
      </p:nvGrpSpPr>
      <p:grpSpPr>
        <a:xfrm>
          <a:off x="0" y="0"/>
          <a:ext cx="0" cy="0"/>
          <a:chOff x="0" y="0"/>
          <a:chExt cx="0" cy="0"/>
        </a:xfrm>
      </p:grpSpPr>
      <p:pic>
        <p:nvPicPr>
          <p:cNvPr id="3" name="Picture 2" descr="2014-08-27_Infra_KV_Final.jpg"/>
          <p:cNvPicPr>
            <a:picLocks/>
          </p:cNvPicPr>
          <p:nvPr userDrawn="1"/>
        </p:nvPicPr>
        <p:blipFill rotWithShape="1">
          <a:blip r:embed="rId8" cstate="screen">
            <a:extLst>
              <a:ext uri="{28A0092B-C50C-407E-A947-70E740481C1C}">
                <a14:useLocalDpi xmlns:a14="http://schemas.microsoft.com/office/drawing/2010/main"/>
              </a:ext>
            </a:extLst>
          </a:blip>
          <a:srcRect/>
          <a:stretch/>
        </p:blipFill>
        <p:spPr>
          <a:xfrm>
            <a:off x="0" y="682364"/>
            <a:ext cx="9144000" cy="6194590"/>
          </a:xfrm>
          <a:prstGeom prst="rect">
            <a:avLst/>
          </a:prstGeom>
        </p:spPr>
      </p:pic>
      <p:graphicFrame>
        <p:nvGraphicFramePr>
          <p:cNvPr id="5" name="Object 4" hidden="1"/>
          <p:cNvGraphicFramePr>
            <a:graphicFrameLocks noChangeAspect="1"/>
          </p:cNvGraphicFramePr>
          <p:nvPr/>
        </p:nvGraphicFramePr>
        <p:xfrm>
          <a:off x="2" y="0"/>
          <a:ext cx="146538" cy="158750"/>
        </p:xfrm>
        <a:graphic>
          <a:graphicData uri="http://schemas.openxmlformats.org/presentationml/2006/ole">
            <mc:AlternateContent xmlns:mc="http://schemas.openxmlformats.org/markup-compatibility/2006">
              <mc:Choice xmlns:v="urn:schemas-microsoft-com:vml" Requires="v">
                <p:oleObj spid="_x0000_s14399" name="think-cell Slide" r:id="rId9" imgW="360" imgH="360" progId="">
                  <p:embed/>
                </p:oleObj>
              </mc:Choice>
              <mc:Fallback>
                <p:oleObj name="think-cell Slide" r:id="rId9" imgW="360" imgH="360" progId="">
                  <p:embed/>
                  <p:pic>
                    <p:nvPicPr>
                      <p:cNvPr id="0" name="Picture 4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itle 1"/>
          <p:cNvSpPr>
            <a:spLocks noGrp="1"/>
          </p:cNvSpPr>
          <p:nvPr>
            <p:ph type="ctrTitle" hasCustomPrompt="1"/>
            <p:custDataLst>
              <p:tags r:id="rId2"/>
            </p:custDataLst>
          </p:nvPr>
        </p:nvSpPr>
        <p:spPr>
          <a:xfrm>
            <a:off x="2635790" y="4900092"/>
            <a:ext cx="6264812" cy="436092"/>
          </a:xfrm>
        </p:spPr>
        <p:txBody>
          <a:bodyPr wrap="square" lIns="216000" tIns="33057" rIns="216000" bIns="33057">
            <a:spAutoFit/>
          </a:bodyPr>
          <a:lstStyle>
            <a:lvl1pPr marL="90482" indent="0" algn="r">
              <a:lnSpc>
                <a:spcPct val="100000"/>
              </a:lnSpc>
              <a:defRPr sz="2400" b="1">
                <a:solidFill>
                  <a:schemeClr val="bg1"/>
                </a:solidFill>
              </a:defRPr>
            </a:lvl1pPr>
          </a:lstStyle>
          <a:p>
            <a:r>
              <a:rPr lang="fr-FR" dirty="0" smtClean="0"/>
              <a:t>Click to edit title</a:t>
            </a:r>
            <a:endParaRPr lang="en-US" dirty="0"/>
          </a:p>
        </p:txBody>
      </p:sp>
      <p:sp>
        <p:nvSpPr>
          <p:cNvPr id="21" name="Subtitle 2"/>
          <p:cNvSpPr>
            <a:spLocks noGrp="1"/>
          </p:cNvSpPr>
          <p:nvPr>
            <p:ph type="subTitle" idx="1" hasCustomPrompt="1"/>
            <p:custDataLst>
              <p:tags r:id="rId3"/>
            </p:custDataLst>
          </p:nvPr>
        </p:nvSpPr>
        <p:spPr>
          <a:xfrm>
            <a:off x="2643390" y="5405372"/>
            <a:ext cx="6257340" cy="374536"/>
          </a:xfrm>
        </p:spPr>
        <p:txBody>
          <a:bodyPr wrap="square" lIns="231398" tIns="33057" rIns="216000" bIns="33057">
            <a:spAutoFit/>
          </a:bodyPr>
          <a:lstStyle>
            <a:lvl1pPr marL="90482" indent="0" algn="r">
              <a:lnSpc>
                <a:spcPct val="100000"/>
              </a:lnSpc>
              <a:buNone/>
              <a:defRPr sz="2000" b="0" baseline="0">
                <a:solidFill>
                  <a:schemeClr val="bg1"/>
                </a:solidFill>
              </a:defRPr>
            </a:lvl1pPr>
            <a:lvl2pPr marL="457143" indent="0" algn="ctr">
              <a:buNone/>
              <a:defRPr>
                <a:solidFill>
                  <a:schemeClr val="tx1">
                    <a:tint val="75000"/>
                  </a:schemeClr>
                </a:solidFill>
              </a:defRPr>
            </a:lvl2pPr>
            <a:lvl3pPr marL="914284" indent="0" algn="ctr">
              <a:buNone/>
              <a:defRPr>
                <a:solidFill>
                  <a:schemeClr val="tx1">
                    <a:tint val="75000"/>
                  </a:schemeClr>
                </a:solidFill>
              </a:defRPr>
            </a:lvl3pPr>
            <a:lvl4pPr marL="1371427" indent="0" algn="ctr">
              <a:buNone/>
              <a:defRPr>
                <a:solidFill>
                  <a:schemeClr val="tx1">
                    <a:tint val="75000"/>
                  </a:schemeClr>
                </a:solidFill>
              </a:defRPr>
            </a:lvl4pPr>
            <a:lvl5pPr marL="1828569" indent="0" algn="ctr">
              <a:buNone/>
              <a:defRPr>
                <a:solidFill>
                  <a:schemeClr val="tx1">
                    <a:tint val="75000"/>
                  </a:schemeClr>
                </a:solidFill>
              </a:defRPr>
            </a:lvl5pPr>
            <a:lvl6pPr marL="2285711" indent="0" algn="ctr">
              <a:buNone/>
              <a:defRPr>
                <a:solidFill>
                  <a:schemeClr val="tx1">
                    <a:tint val="75000"/>
                  </a:schemeClr>
                </a:solidFill>
              </a:defRPr>
            </a:lvl6pPr>
            <a:lvl7pPr marL="2742853" indent="0" algn="ctr">
              <a:buNone/>
              <a:defRPr>
                <a:solidFill>
                  <a:schemeClr val="tx1">
                    <a:tint val="75000"/>
                  </a:schemeClr>
                </a:solidFill>
              </a:defRPr>
            </a:lvl7pPr>
            <a:lvl8pPr marL="3199996" indent="0" algn="ctr">
              <a:buNone/>
              <a:defRPr>
                <a:solidFill>
                  <a:schemeClr val="tx1">
                    <a:tint val="75000"/>
                  </a:schemeClr>
                </a:solidFill>
              </a:defRPr>
            </a:lvl8pPr>
            <a:lvl9pPr marL="3657138" indent="0" algn="ctr">
              <a:buNone/>
              <a:defRPr>
                <a:solidFill>
                  <a:schemeClr val="tx1">
                    <a:tint val="75000"/>
                  </a:schemeClr>
                </a:solidFill>
              </a:defRPr>
            </a:lvl9pPr>
          </a:lstStyle>
          <a:p>
            <a:r>
              <a:rPr lang="fr-FR" dirty="0" smtClean="0"/>
              <a:t>Click to edit subtitle</a:t>
            </a:r>
          </a:p>
        </p:txBody>
      </p:sp>
      <p:sp>
        <p:nvSpPr>
          <p:cNvPr id="8" name="Rectangle 7"/>
          <p:cNvSpPr/>
          <p:nvPr userDrawn="1">
            <p:custDataLst>
              <p:tags r:id="rId4"/>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9" name="Rectangle 7"/>
          <p:cNvSpPr/>
          <p:nvPr userDrawn="1">
            <p:custDataLst>
              <p:tags r:id="rId5"/>
            </p:custDataLst>
          </p:nvPr>
        </p:nvSpPr>
        <p:spPr bwMode="auto">
          <a:xfrm>
            <a:off x="1" y="1"/>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Image 10" descr="Capgemini_logo.jpg"/>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679098" y="658705"/>
            <a:ext cx="2658462" cy="686046"/>
          </a:xfrm>
          <a:prstGeom prst="rect">
            <a:avLst/>
          </a:prstGeom>
        </p:spPr>
      </p:pic>
      <p:pic>
        <p:nvPicPr>
          <p:cNvPr id="11" name="Picture 104" descr="C:\Users\UserSim\Desktop\Capgemini\moto.emf"/>
          <p:cNvPicPr>
            <a:picLocks noChangeAspect="1" noChangeArrowheads="1"/>
          </p:cNvPicPr>
          <p:nvPr userDrawn="1">
            <p:custDataLst>
              <p:tags r:id="rId6"/>
            </p:custDataLst>
          </p:nvPr>
        </p:nvPicPr>
        <p:blipFill>
          <a:blip r:embed="rId12" cstate="email"/>
          <a:srcRect/>
          <a:stretch>
            <a:fillRect/>
          </a:stretch>
        </p:blipFill>
        <p:spPr bwMode="auto">
          <a:xfrm>
            <a:off x="6064418" y="6520697"/>
            <a:ext cx="2658462" cy="229351"/>
          </a:xfrm>
          <a:prstGeom prst="rect">
            <a:avLst/>
          </a:prstGeom>
          <a:noFill/>
        </p:spPr>
      </p:pic>
    </p:spTree>
    <p:extLst>
      <p:ext uri="{BB962C8B-B14F-4D97-AF65-F5344CB8AC3E}">
        <p14:creationId xmlns:p14="http://schemas.microsoft.com/office/powerpoint/2010/main" val="184696545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0783362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smtClean="0"/>
              <a:t>Click to add section title</a:t>
            </a:r>
            <a:endParaRPr lang="en-US" dirty="0"/>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33537111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smtClean="0"/>
              <a:t>Click to add section title</a:t>
            </a:r>
            <a:endParaRPr lang="en-US" dirty="0"/>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146651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68251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144000" cy="6353298"/>
          </a:xfrm>
          <a:prstGeom prst="rect">
            <a:avLst/>
          </a:prstGeom>
        </p:spPr>
      </p:pic>
      <p:graphicFrame>
        <p:nvGraphicFramePr>
          <p:cNvPr id="7" name="Object 6" hidden="1"/>
          <p:cNvGraphicFramePr>
            <a:graphicFrameLocks noChangeAspect="1"/>
          </p:cNvGraphicFramePr>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4224" name="think-cell Slide" r:id="rId7" imgW="360" imgH="360" progId="">
                  <p:embed/>
                </p:oleObj>
              </mc:Choice>
              <mc:Fallback>
                <p:oleObj name="think-cell Slide" r:id="rId7" imgW="360" imgH="360" progId="">
                  <p:embed/>
                  <p:pic>
                    <p:nvPicPr>
                      <p:cNvPr id="0" name="Picture 1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13"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pPr defTabSz="957756"/>
            <a:endParaRPr lang="fr-FR" sz="1900"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298604" y="1502000"/>
            <a:ext cx="6283986" cy="2950251"/>
          </a:xfrm>
        </p:spPr>
        <p:txBody>
          <a:bodyPr/>
          <a:lstStyle/>
          <a:p>
            <a:pPr lvl="0"/>
            <a:r>
              <a:rPr lang="en-US" noProof="0" dirty="0" smtClean="0"/>
              <a:t>Click to edit Master text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cstate="print">
            <a:extLst>
              <a:ext uri="{96DAC541-7B7A-43D3-8B79-37D633B846F1}">
                <asvg:svgBlip xmlns:asvg="http://schemas.microsoft.com/office/drawing/2016/SVG/main" xmlns="" r:embed="rId26"/>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pPr algn="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0682180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a:t>
            </a:r>
            <a:r>
              <a:rPr lang="en-US" dirty="0" smtClean="0"/>
              <a:t>styles</a:t>
            </a:r>
            <a:endParaRPr lang="en-US"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a:t>
            </a:r>
            <a:r>
              <a:rPr lang="en-US" dirty="0" smtClean="0"/>
              <a:t>styles</a:t>
            </a:r>
            <a:endParaRPr lang="en-US" dirty="0"/>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pPr algn="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19607713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474619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772340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07109632"/>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9532691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pPr algn="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907192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tx2"/>
                </a:solidFill>
                <a:latin typeface="+mj-lt"/>
                <a:cs typeface="Arial" panose="020B0604020202020204" pitchFamily="34" charset="0"/>
              </a:rPr>
              <a:t>Presentation Title | Author | Date</a:t>
            </a:r>
            <a:endParaRPr lang="en-US" sz="600" kern="0" dirty="0">
              <a:solidFill>
                <a:schemeClr val="tx2"/>
              </a:solidFill>
              <a:latin typeface="+mj-lt"/>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616843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pPr algn="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bg1"/>
                </a:solidFill>
                <a:latin typeface="+mj-lt"/>
                <a:cs typeface="Arial" panose="020B0604020202020204" pitchFamily="34" charset="0"/>
              </a:rPr>
              <a:t>Presentation Title | Author | Date</a:t>
            </a:r>
            <a:endParaRPr lang="en-US" sz="600" kern="0" dirty="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3284133617"/>
      </p:ext>
    </p:extLst>
  </p:cSld>
  <p:clrMapOvr>
    <a:masterClrMapping/>
  </p:clrMapOvr>
  <p:extLst mod="1">
    <p:ext uri="{DCECCB84-F9BA-43D5-87BE-67443E8EF086}">
      <p15:sldGuideLst xmlns:p15="http://schemas.microsoft.com/office/powerpoint/2012/main" xmlns="">
        <p15:guide id="1" orient="horz" pos="255">
          <p15:clr>
            <a:srgbClr val="FBAE40"/>
          </p15:clr>
        </p15:guide>
        <p15:guide id="2" pos="257">
          <p15:clr>
            <a:srgbClr val="FBAE40"/>
          </p15:clr>
        </p15:guide>
        <p15:guide id="3" pos="687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127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1" y="23"/>
          <a:ext cx="135749" cy="143985"/>
        </p:xfrm>
        <a:graphic>
          <a:graphicData uri="http://schemas.openxmlformats.org/presentationml/2006/ole">
            <mc:AlternateContent xmlns:mc="http://schemas.openxmlformats.org/markup-compatibility/2006">
              <mc:Choice xmlns:v="urn:schemas-microsoft-com:vml" Requires="v">
                <p:oleObj spid="_x0000_s5248" name="think-cell Slide" r:id="rId5" imgW="360" imgH="360" progId="">
                  <p:embed/>
                </p:oleObj>
              </mc:Choice>
              <mc:Fallback>
                <p:oleObj name="think-cell Slide" r:id="rId5" imgW="360" imgH="360" progId="">
                  <p:embed/>
                  <p:pic>
                    <p:nvPicPr>
                      <p:cNvPr id="0" name="Picture 1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 y="2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1494771"/>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9010313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1860976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3111406"/>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Tree>
    <p:extLst>
      <p:ext uri="{BB962C8B-B14F-4D97-AF65-F5344CB8AC3E}">
        <p14:creationId xmlns:p14="http://schemas.microsoft.com/office/powerpoint/2010/main" val="196122407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extLst>
              <a:ext uri="{96DAC541-7B7A-43D3-8B79-37D633B846F1}">
                <asvg:svgBlip xmlns:asvg="http://schemas.microsoft.com/office/drawing/2016/SVG/main" xmlns="" r:embed="rId4"/>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68775646"/>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39079083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bg1"/>
                </a:solidFill>
                <a:latin typeface="+mj-lt"/>
                <a:cs typeface="Arial" panose="020B0604020202020204" pitchFamily="34" charset="0"/>
              </a:rPr>
              <a:t>Presentation Title | Author | Date</a:t>
            </a:r>
            <a:endParaRPr lang="en-US" sz="600" kern="0" dirty="0">
              <a:solidFill>
                <a:schemeClr val="bg1"/>
              </a:solidFill>
              <a:latin typeface="+mj-lt"/>
              <a:cs typeface="Arial" panose="020B0604020202020204" pitchFamily="34" charset="0"/>
            </a:endParaRP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1790740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5126298"/>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70558562"/>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09513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1" y="23"/>
          <a:ext cx="135749" cy="143985"/>
        </p:xfrm>
        <a:graphic>
          <a:graphicData uri="http://schemas.openxmlformats.org/presentationml/2006/ole">
            <mc:AlternateContent xmlns:mc="http://schemas.openxmlformats.org/markup-compatibility/2006">
              <mc:Choice xmlns:v="urn:schemas-microsoft-com:vml" Requires="v">
                <p:oleObj spid="_x0000_s6272" name="think-cell Slide" r:id="rId6" imgW="360" imgH="360" progId="">
                  <p:embed/>
                </p:oleObj>
              </mc:Choice>
              <mc:Fallback>
                <p:oleObj name="think-cell Slide" r:id="rId6" imgW="360" imgH="360" progId="">
                  <p:embed/>
                  <p:pic>
                    <p:nvPicPr>
                      <p:cNvPr id="0" name="Picture 1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 y="2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298607"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39327041"/>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endParaRPr lang="en-US" sz="675" dirty="0" smtClean="0">
              <a:solidFill>
                <a:schemeClr val="tx1"/>
              </a:solidFill>
            </a:endParaRP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smtClean="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smtClean="0">
                <a:solidFill>
                  <a:schemeClr val="tx1"/>
                </a:solidFill>
              </a:rPr>
              <a:t>Learn more about us at</a:t>
            </a:r>
          </a:p>
          <a:p>
            <a:pPr algn="just">
              <a:lnSpc>
                <a:spcPts val="900"/>
              </a:lnSpc>
            </a:pPr>
            <a:r>
              <a:rPr lang="en-US" sz="1050" dirty="0" smtClean="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smtClean="0">
                <a:solidFill>
                  <a:schemeClr val="bg1"/>
                </a:solidFill>
                <a:latin typeface="+mn-lt"/>
                <a:cs typeface="Arial"/>
              </a:rPr>
              <a:t>This message contains information that may be privileged or confidential and is the property of the Capgemini Group.</a:t>
            </a:r>
            <a:br>
              <a:rPr lang="en-US" sz="600" noProof="0" dirty="0" smtClean="0">
                <a:solidFill>
                  <a:schemeClr val="bg1"/>
                </a:solidFill>
                <a:latin typeface="+mn-lt"/>
                <a:cs typeface="Arial"/>
              </a:rPr>
            </a:br>
            <a:r>
              <a:rPr lang="en-US" sz="600" noProof="0" dirty="0" smtClean="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smtClean="0">
                <a:solidFill>
                  <a:schemeClr val="bg1"/>
                </a:solidFill>
                <a:latin typeface="Arial"/>
                <a:cs typeface="Arial"/>
              </a:rPr>
              <a:t>Rightshore</a:t>
            </a:r>
            <a:r>
              <a:rPr lang="en-US" sz="600" baseline="30000" noProof="0" dirty="0" smtClean="0">
                <a:solidFill>
                  <a:schemeClr val="bg1"/>
                </a:solidFill>
                <a:latin typeface="Arial"/>
                <a:cs typeface="Arial"/>
              </a:rPr>
              <a:t>®</a:t>
            </a:r>
            <a:r>
              <a:rPr lang="en-US" sz="600" noProof="0" dirty="0" smtClean="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3693580156"/>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144000" cy="5533901"/>
          </a:xfrm>
          <a:prstGeom prst="rect">
            <a:avLst/>
          </a:prstGeom>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17" name="Rectangle 7"/>
          <p:cNvSpPr/>
          <p:nvPr userDrawn="1">
            <p:custDataLst>
              <p:tags r:id="rId3"/>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graphicFrame>
        <p:nvGraphicFramePr>
          <p:cNvPr id="5" name="Object 4" hidden="1"/>
          <p:cNvGraphicFramePr>
            <a:graphicFrameLocks noChangeAspect="1"/>
          </p:cNvGraphicFramePr>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5422" name="think-cell Slide" r:id="rId10" imgW="360" imgH="360" progId="">
                  <p:embed/>
                </p:oleObj>
              </mc:Choice>
              <mc:Fallback>
                <p:oleObj name="think-cell Slide" r:id="rId10" imgW="360" imgH="360" progId="">
                  <p:embed/>
                  <p:pic>
                    <p:nvPicPr>
                      <p:cNvPr id="0" name="Picture 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2" cstate="email"/>
          <a:srcRect/>
          <a:stretch>
            <a:fillRect/>
          </a:stretch>
        </p:blipFill>
        <p:spPr bwMode="auto">
          <a:xfrm>
            <a:off x="6064418" y="6520717"/>
            <a:ext cx="2770546" cy="239021"/>
          </a:xfrm>
          <a:prstGeom prst="rect">
            <a:avLst/>
          </a:prstGeom>
          <a:noFill/>
        </p:spPr>
      </p:pic>
      <p:sp>
        <p:nvSpPr>
          <p:cNvPr id="2" name="Title 1"/>
          <p:cNvSpPr>
            <a:spLocks noGrp="1"/>
          </p:cNvSpPr>
          <p:nvPr>
            <p:ph type="ctrTitle" hasCustomPrompt="1"/>
            <p:custDataLst>
              <p:tags r:id="rId5"/>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6"/>
            </p:custDataLst>
          </p:nvPr>
        </p:nvSpPr>
        <p:spPr>
          <a:xfrm>
            <a:off x="4"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3" cstate="email"/>
          <a:srcRect/>
          <a:stretch>
            <a:fillRect/>
          </a:stretch>
        </p:blipFill>
        <p:spPr bwMode="auto">
          <a:xfrm>
            <a:off x="661139" y="653034"/>
            <a:ext cx="2770161" cy="694690"/>
          </a:xfrm>
          <a:prstGeom prst="rect">
            <a:avLst/>
          </a:prstGeom>
          <a:noFill/>
        </p:spPr>
      </p:pic>
    </p:spTree>
    <p:extLst>
      <p:ext uri="{BB962C8B-B14F-4D97-AF65-F5344CB8AC3E}">
        <p14:creationId xmlns:p14="http://schemas.microsoft.com/office/powerpoint/2010/main" val="22288124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2446D6-2497-4827-BE43-F4F95603A406}" type="datetimeFigureOut">
              <a:rPr lang="en-US" smtClean="0"/>
              <a:pPr/>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E09333-4B01-44DF-9940-CCDA46105116}" type="slidenum">
              <a:rPr lang="en-US" smtClean="0"/>
              <a:pPr/>
              <a:t>‹#›</a:t>
            </a:fld>
            <a:endParaRPr lang="en-US"/>
          </a:p>
        </p:txBody>
      </p:sp>
    </p:spTree>
    <p:extLst>
      <p:ext uri="{BB962C8B-B14F-4D97-AF65-F5344CB8AC3E}">
        <p14:creationId xmlns:p14="http://schemas.microsoft.com/office/powerpoint/2010/main" val="8301797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1D6014E3-4655-48F8-82EA-C6ADA519BB98}"/>
              </a:ext>
            </a:extLst>
          </p:cNvPr>
          <p:cNvSpPr>
            <a:spLocks noGrp="1"/>
          </p:cNvSpPr>
          <p:nvPr>
            <p:ph type="dt" sz="half" idx="10"/>
          </p:nvPr>
        </p:nvSpPr>
        <p:spPr/>
        <p:txBody>
          <a:bodyPr/>
          <a:lstStyle/>
          <a:p>
            <a:fld id="{1D8BD707-D9CF-40AE-B4C6-C98DA3205C09}" type="datetimeFigureOut">
              <a:rPr lang="en-US" smtClean="0"/>
              <a:pPr/>
              <a:t>12/1/2017</a:t>
            </a:fld>
            <a:endParaRPr lang="en-US"/>
          </a:p>
        </p:txBody>
      </p:sp>
      <p:sp>
        <p:nvSpPr>
          <p:cNvPr id="3" name="Footer Placeholder 2">
            <a:extLst>
              <a:ext uri="{FF2B5EF4-FFF2-40B4-BE49-F238E27FC236}">
                <a16:creationId xmlns="" xmlns:a16="http://schemas.microsoft.com/office/drawing/2014/main" id="{807458EB-37A8-4D3A-A87E-F1560EAEE4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93CAB86A-C1C8-4011-9716-F0ACEFD2D718}"/>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769787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a:t>Click to edit Master title style</a:t>
            </a:r>
          </a:p>
        </p:txBody>
      </p:sp>
      <p:sp>
        <p:nvSpPr>
          <p:cNvPr id="3"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 </a:t>
            </a:r>
          </a:p>
        </p:txBody>
      </p:sp>
    </p:spTree>
    <p:extLst>
      <p:ext uri="{BB962C8B-B14F-4D97-AF65-F5344CB8AC3E}">
        <p14:creationId xmlns:p14="http://schemas.microsoft.com/office/powerpoint/2010/main" val="130255526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pPr algn="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8"/>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936118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102479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bg1"/>
                </a:solidFill>
                <a:latin typeface="+mj-lt"/>
                <a:cs typeface="Arial" panose="020B0604020202020204" pitchFamily="34" charset="0"/>
              </a:rPr>
              <a:t>Presentation Title | Author | Date</a:t>
            </a:r>
            <a:endParaRPr lang="en-US" sz="600" kern="0" dirty="0">
              <a:solidFill>
                <a:schemeClr val="bg1"/>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106813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a:t>
            </a:r>
            <a:r>
              <a:rPr lang="en-US" dirty="0" smtClean="0"/>
              <a:t>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4211650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96" name="think-cell Slide" r:id="rId6" imgW="360" imgH="360" progId="">
                  <p:embed/>
                </p:oleObj>
              </mc:Choice>
              <mc:Fallback>
                <p:oleObj name="think-cell Slide" r:id="rId6" imgW="360" imgH="360" progId="">
                  <p:embed/>
                  <p:pic>
                    <p:nvPicPr>
                      <p:cNvPr id="0" name="Picture 1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cstate="print">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cstate="print">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bg1"/>
                </a:solidFill>
                <a:latin typeface="+mj-lt"/>
                <a:cs typeface="Arial" panose="020B0604020202020204" pitchFamily="34" charset="0"/>
              </a:rPr>
              <a:t>Presentation Title | Author | Date</a:t>
            </a:r>
            <a:endParaRPr lang="en-US" sz="600" kern="0" dirty="0">
              <a:solidFill>
                <a:schemeClr val="bg1"/>
              </a:solidFill>
              <a:latin typeface="+mj-lt"/>
              <a:cs typeface="Arial" panose="020B0604020202020204" pitchFamily="34" charset="0"/>
            </a:endParaRP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447827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9830118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534209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cstate="print">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cstate="print">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5404311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hart">
    <p:bg>
      <p:bgRef idx="1001">
        <a:schemeClr val="bg1"/>
      </p:bgRef>
    </p:bg>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xmlns="" id="{4CF70ABC-C3CC-4467-BF60-A472180D4920}"/>
              </a:ext>
            </a:extLst>
          </p:cNvPr>
          <p:cNvSpPr>
            <a:spLocks noGrp="1"/>
          </p:cNvSpPr>
          <p:nvPr>
            <p:ph type="tbl" sz="quarter" idx="17"/>
          </p:nvPr>
        </p:nvSpPr>
        <p:spPr>
          <a:xfrm>
            <a:off x="305991" y="2073275"/>
            <a:ext cx="8532019" cy="4178300"/>
          </a:xfrm>
          <a:prstGeom prst="rect">
            <a:avLst/>
          </a:prstGeom>
        </p:spPr>
        <p:txBody>
          <a:bodyPr anchor="ctr"/>
          <a:lstStyle>
            <a:lvl1pPr marL="0" indent="0" algn="ctr">
              <a:buNone/>
              <a:defRPr/>
            </a:lvl1pPr>
          </a:lstStyle>
          <a:p>
            <a:r>
              <a:rPr lang="en-US" smtClean="0"/>
              <a:t>Click icon to add table</a:t>
            </a:r>
            <a:endParaRPr lang="pt-PT"/>
          </a:p>
        </p:txBody>
      </p:sp>
      <p:sp>
        <p:nvSpPr>
          <p:cNvPr id="23"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17191920"/>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smtClean="0"/>
              <a:t>Click to add title</a:t>
            </a:r>
            <a:endParaRPr lang="en-US" sz="195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398970977"/>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34146608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smtClean="0"/>
              <a:t>SmartArt graphic</a:t>
            </a:r>
            <a:endParaRPr lang="en-US" dirty="0"/>
          </a:p>
        </p:txBody>
      </p:sp>
    </p:spTree>
    <p:extLst>
      <p:ext uri="{BB962C8B-B14F-4D97-AF65-F5344CB8AC3E}">
        <p14:creationId xmlns:p14="http://schemas.microsoft.com/office/powerpoint/2010/main" val="27113005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Map">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67E21435-78AE-465F-A49A-B06594889D38}"/>
              </a:ext>
            </a:extLst>
          </p:cNvPr>
          <p:cNvSpPr/>
          <p:nvPr userDrawn="1"/>
        </p:nvSpPr>
        <p:spPr>
          <a:xfrm>
            <a:off x="7022932" y="0"/>
            <a:ext cx="212106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6" name="Text Placeholder 29">
            <a:extLst>
              <a:ext uri="{FF2B5EF4-FFF2-40B4-BE49-F238E27FC236}">
                <a16:creationId xmlns:a16="http://schemas.microsoft.com/office/drawing/2014/main" xmlns="" id="{09D3E9EE-291C-4AC0-8D9C-7436CFEE0FB8}"/>
              </a:ext>
            </a:extLst>
          </p:cNvPr>
          <p:cNvSpPr>
            <a:spLocks noGrp="1"/>
          </p:cNvSpPr>
          <p:nvPr>
            <p:ph type="body" sz="quarter" idx="42" hasCustomPrompt="1"/>
          </p:nvPr>
        </p:nvSpPr>
        <p:spPr>
          <a:xfrm>
            <a:off x="7393977" y="2151876"/>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xmlns="" id="{47863E65-2400-4211-A634-25391108062D}"/>
              </a:ext>
            </a:extLst>
          </p:cNvPr>
          <p:cNvCxnSpPr>
            <a:cxnSpLocks/>
          </p:cNvCxnSpPr>
          <p:nvPr/>
        </p:nvCxnSpPr>
        <p:spPr>
          <a:xfrm>
            <a:off x="8127098"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xmlns="" id="{637A42F6-A0B8-4DEF-AE56-7743C3C89A3A}"/>
              </a:ext>
            </a:extLst>
          </p:cNvPr>
          <p:cNvSpPr>
            <a:spLocks noGrp="1"/>
          </p:cNvSpPr>
          <p:nvPr>
            <p:ph type="body" sz="quarter" idx="43" hasCustomPrompt="1"/>
          </p:nvPr>
        </p:nvSpPr>
        <p:spPr>
          <a:xfrm>
            <a:off x="8155252" y="2151876"/>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xmlns="" id="{5D26050F-BE0E-45C7-BF16-4B401065CDD7}"/>
              </a:ext>
            </a:extLst>
          </p:cNvPr>
          <p:cNvSpPr>
            <a:spLocks noGrp="1"/>
          </p:cNvSpPr>
          <p:nvPr>
            <p:ph type="body" sz="quarter" idx="44" hasCustomPrompt="1"/>
          </p:nvPr>
        </p:nvSpPr>
        <p:spPr>
          <a:xfrm>
            <a:off x="7393977" y="2924945"/>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xmlns="" id="{DAFF5EB0-EE62-4C80-9262-D5EB89300B31}"/>
              </a:ext>
            </a:extLst>
          </p:cNvPr>
          <p:cNvSpPr>
            <a:spLocks noGrp="1"/>
          </p:cNvSpPr>
          <p:nvPr>
            <p:ph type="body" sz="quarter" idx="45" hasCustomPrompt="1"/>
          </p:nvPr>
        </p:nvSpPr>
        <p:spPr>
          <a:xfrm>
            <a:off x="8155252" y="2924945"/>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xmlns="" id="{1D2E2610-A39A-4ABB-B9B0-3E64FB2B1FD2}"/>
              </a:ext>
            </a:extLst>
          </p:cNvPr>
          <p:cNvSpPr>
            <a:spLocks noGrp="1"/>
          </p:cNvSpPr>
          <p:nvPr>
            <p:ph type="body" sz="quarter" idx="46" hasCustomPrompt="1"/>
          </p:nvPr>
        </p:nvSpPr>
        <p:spPr>
          <a:xfrm>
            <a:off x="7393977" y="3717032"/>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xmlns="" id="{7FEBB00E-E460-421E-A98D-4E1A8813E933}"/>
              </a:ext>
            </a:extLst>
          </p:cNvPr>
          <p:cNvSpPr>
            <a:spLocks noGrp="1"/>
          </p:cNvSpPr>
          <p:nvPr>
            <p:ph type="body" sz="quarter" idx="47" hasCustomPrompt="1"/>
          </p:nvPr>
        </p:nvSpPr>
        <p:spPr>
          <a:xfrm>
            <a:off x="8155252" y="3717032"/>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xmlns="" id="{FAFB67F4-E060-49A7-B606-E1DBD3BADB1E}"/>
              </a:ext>
            </a:extLst>
          </p:cNvPr>
          <p:cNvSpPr>
            <a:spLocks noGrp="1"/>
          </p:cNvSpPr>
          <p:nvPr>
            <p:ph type="body" sz="quarter" idx="48" hasCustomPrompt="1"/>
          </p:nvPr>
        </p:nvSpPr>
        <p:spPr>
          <a:xfrm>
            <a:off x="7393977" y="4521821"/>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xmlns="" id="{DB43EC2B-27E8-42E4-B1FE-B643A64496E9}"/>
              </a:ext>
            </a:extLst>
          </p:cNvPr>
          <p:cNvSpPr>
            <a:spLocks noGrp="1"/>
          </p:cNvSpPr>
          <p:nvPr>
            <p:ph type="body" sz="quarter" idx="49" hasCustomPrompt="1"/>
          </p:nvPr>
        </p:nvSpPr>
        <p:spPr>
          <a:xfrm>
            <a:off x="8155252" y="4521821"/>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xmlns="" id="{2227CA6E-59E3-4FDF-9ED6-1407D9E2902E}"/>
              </a:ext>
            </a:extLst>
          </p:cNvPr>
          <p:cNvSpPr>
            <a:spLocks noGrp="1"/>
          </p:cNvSpPr>
          <p:nvPr>
            <p:ph type="body" sz="quarter" idx="50" hasCustomPrompt="1"/>
          </p:nvPr>
        </p:nvSpPr>
        <p:spPr>
          <a:xfrm>
            <a:off x="7393977" y="5301209"/>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xmlns="" id="{05CECC09-5520-4F91-918B-395F23E6E9B7}"/>
              </a:ext>
            </a:extLst>
          </p:cNvPr>
          <p:cNvSpPr>
            <a:spLocks noGrp="1"/>
          </p:cNvSpPr>
          <p:nvPr>
            <p:ph type="body" sz="quarter" idx="51" hasCustomPrompt="1"/>
          </p:nvPr>
        </p:nvSpPr>
        <p:spPr>
          <a:xfrm>
            <a:off x="8155252" y="5301209"/>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20"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092891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52211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8320" name="think-cell Slide" r:id="rId8" imgW="360" imgH="360" progId="">
                  <p:embed/>
                </p:oleObj>
              </mc:Choice>
              <mc:Fallback>
                <p:oleObj name="think-cell Slide" r:id="rId8" imgW="360" imgH="360" progId="">
                  <p:embed/>
                  <p:pic>
                    <p:nvPicPr>
                      <p:cNvPr id="0" name="Picture 1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pPr algn="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41684002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pPr algn="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168661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147334739"/>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23904913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219261" y="1436915"/>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219261" y="1902632"/>
            <a:ext cx="4288536"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662790" y="1436915"/>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662790" y="1902632"/>
            <a:ext cx="4288536"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219261" y="3820890"/>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219261" y="4286584"/>
            <a:ext cx="4288536"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662790" y="3820890"/>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662790" y="4286584"/>
            <a:ext cx="4288536"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9344" name="think-cell Slide" r:id="rId4" imgW="360" imgH="360" progId="">
                  <p:embed/>
                </p:oleObj>
              </mc:Choice>
              <mc:Fallback>
                <p:oleObj name="think-cell Slide" r:id="rId4" imgW="360" imgH="360" progId="">
                  <p:embed/>
                  <p:pic>
                    <p:nvPicPr>
                      <p:cNvPr id="0" name="Picture 1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vmlDrawing" Target="../drawings/vmlDrawing1.v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5" Type="http://schemas.openxmlformats.org/officeDocument/2006/relationships/tags" Target="../tags/tag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5.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4.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2.sv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6.png"/><Relationship Id="rId5" Type="http://schemas.openxmlformats.org/officeDocument/2006/relationships/theme" Target="../theme/theme3.xml"/><Relationship Id="rId4"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image" Target="../media/image2.sv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image" Target="../media/image16.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21" Type="http://schemas.openxmlformats.org/officeDocument/2006/relationships/image" Target="../media/image2.svg"/><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image" Target="../media/image16.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theme" Target="../theme/theme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52" name="think-cell Slide" r:id="rId26" imgW="360" imgH="360" progId="">
                  <p:embed/>
                </p:oleObj>
              </mc:Choice>
              <mc:Fallback>
                <p:oleObj name="think-cell Slide" r:id="rId26" imgW="360" imgH="360" progId="">
                  <p:embed/>
                  <p:pic>
                    <p:nvPicPr>
                      <p:cNvPr id="0" name="Picture 11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9"/>
            </p:custDataLst>
          </p:nvPr>
        </p:nvSpPr>
        <p:spPr>
          <a:xfrm>
            <a:off x="12" y="4"/>
            <a:ext cx="9143999" cy="1002135"/>
          </a:xfrm>
          <a:prstGeom prst="rect">
            <a:avLst/>
          </a:prstGeom>
        </p:spPr>
        <p:txBody>
          <a:bodyPr vert="horz" lIns="297529" tIns="33059" rIns="165294" bIns="33059" rtlCol="0" anchor="ctr">
            <a:noAutofit/>
          </a:bodyPr>
          <a:lstStyle/>
          <a:p>
            <a:r>
              <a:rPr lang="fr-FR" noProof="0" smtClean="0"/>
              <a:t>Cliquez pour modifier le style du titre</a:t>
            </a:r>
            <a:endParaRPr lang="en-US" noProof="0" dirty="0"/>
          </a:p>
        </p:txBody>
      </p:sp>
      <p:sp>
        <p:nvSpPr>
          <p:cNvPr id="3" name="Text Placeholder 2"/>
          <p:cNvSpPr>
            <a:spLocks noGrp="1"/>
          </p:cNvSpPr>
          <p:nvPr>
            <p:ph type="body" idx="1"/>
            <p:custDataLst>
              <p:tags r:id="rId20"/>
            </p:custDataLst>
          </p:nvPr>
        </p:nvSpPr>
        <p:spPr>
          <a:xfrm>
            <a:off x="298527"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1"/>
            </p:custDataLst>
          </p:nvPr>
        </p:nvSpPr>
        <p:spPr>
          <a:xfrm>
            <a:off x="8827287" y="6661691"/>
            <a:ext cx="110608" cy="107722"/>
          </a:xfrm>
          <a:prstGeom prst="rect">
            <a:avLst/>
          </a:prstGeom>
          <a:noFill/>
        </p:spPr>
        <p:txBody>
          <a:bodyPr wrap="none" lIns="0" tIns="0" rIns="0" bIns="0" rtlCol="0" anchor="ctr">
            <a:spAutoFit/>
          </a:bodyPr>
          <a:lstStyle/>
          <a:p>
            <a:pPr algn="ctr" defTabSz="957756"/>
            <a:fld id="{6A895693-0027-4F28-9367-92E39A51F51C}" type="slidenum">
              <a:rPr lang="en-US" sz="700">
                <a:solidFill>
                  <a:srgbClr val="998C85"/>
                </a:solidFill>
              </a:rPr>
              <a:pPr algn="ctr" defTabSz="957756"/>
              <a:t>‹#›</a:t>
            </a:fld>
            <a:endParaRPr lang="en-US" sz="700" dirty="0">
              <a:solidFill>
                <a:srgbClr val="998C85"/>
              </a:solidFill>
            </a:endParaRPr>
          </a:p>
        </p:txBody>
      </p:sp>
      <p:sp>
        <p:nvSpPr>
          <p:cNvPr id="9" name="Freeform 4"/>
          <p:cNvSpPr>
            <a:spLocks/>
          </p:cNvSpPr>
          <p:nvPr>
            <p:custDataLst>
              <p:tags r:id="rId22"/>
            </p:custDataLst>
          </p:nvPr>
        </p:nvSpPr>
        <p:spPr bwMode="auto">
          <a:xfrm>
            <a:off x="13"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pPr defTabSz="957756"/>
            <a:endParaRPr lang="fr-FR" sz="1900">
              <a:solidFill>
                <a:srgbClr val="263147"/>
              </a:solidFill>
            </a:endParaRPr>
          </a:p>
        </p:txBody>
      </p:sp>
      <p:sp>
        <p:nvSpPr>
          <p:cNvPr id="12" name="Rectangle 11"/>
          <p:cNvSpPr>
            <a:spLocks noChangeArrowheads="1"/>
          </p:cNvSpPr>
          <p:nvPr>
            <p:custDataLst>
              <p:tags r:id="rId23"/>
            </p:custDataLst>
          </p:nvPr>
        </p:nvSpPr>
        <p:spPr bwMode="auto">
          <a:xfrm>
            <a:off x="6223231" y="6623426"/>
            <a:ext cx="2455979"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err="1">
                <a:solidFill>
                  <a:srgbClr val="998C85"/>
                </a:solidFill>
                <a:cs typeface="Helvetica Light"/>
              </a:rPr>
              <a:t>Capgemini</a:t>
            </a:r>
            <a:r>
              <a:rPr lang="en-US" altLang="en-US" sz="700" dirty="0">
                <a:solidFill>
                  <a:srgbClr val="998C85"/>
                </a:solidFill>
                <a:cs typeface="Helvetica Light"/>
              </a:rPr>
              <a:t> 2015. All Rights Reserved</a:t>
            </a:r>
          </a:p>
        </p:txBody>
      </p:sp>
      <p:pic>
        <p:nvPicPr>
          <p:cNvPr id="14" name="Picture 103" descr="C:\Users\UserSim\Desktop\Capgemini\Capgemini_logo_cmyk.png"/>
          <p:cNvPicPr>
            <a:picLocks noChangeAspect="1" noChangeArrowheads="1"/>
          </p:cNvPicPr>
          <p:nvPr>
            <p:custDataLst>
              <p:tags r:id="rId24"/>
            </p:custDataLst>
          </p:nvPr>
        </p:nvPicPr>
        <p:blipFill>
          <a:blip r:embed="rId28" cstate="email"/>
          <a:srcRect/>
          <a:stretch>
            <a:fillRect/>
          </a:stretch>
        </p:blipFill>
        <p:spPr bwMode="auto">
          <a:xfrm>
            <a:off x="146741" y="6443187"/>
            <a:ext cx="1209798" cy="320682"/>
          </a:xfrm>
          <a:prstGeom prst="rect">
            <a:avLst/>
          </a:prstGeom>
          <a:noFill/>
        </p:spPr>
      </p:pic>
      <p:cxnSp>
        <p:nvCxnSpPr>
          <p:cNvPr id="15" name="Straight Connector 5"/>
          <p:cNvCxnSpPr/>
          <p:nvPr>
            <p:custDataLst>
              <p:tags r:id="rId25"/>
            </p:custDataLst>
          </p:nvPr>
        </p:nvCxnSpPr>
        <p:spPr>
          <a:xfrm flipH="1">
            <a:off x="13"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5" r:id="rId13"/>
    <p:sldLayoutId id="2147483676" r:id="rId14"/>
    <p:sldLayoutId id="2147483677" r:id="rId15"/>
    <p:sldLayoutId id="2147483678" r:id="rId16"/>
  </p:sldLayoutIdLst>
  <p:timing>
    <p:tnLst>
      <p:par>
        <p:cTn id="1" dur="indefinite" restart="never" nodeType="tmRoot"/>
      </p:par>
    </p:tnLst>
  </p:timing>
  <p:txStyles>
    <p:title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smtClean="0"/>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67382451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8" r:id="rId8"/>
    <p:sldLayoutId id="2147483692" r:id="rId9"/>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cstate="print">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65104728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8" cstate="print">
            <a:extLst>
              <a:ext uri="{96DAC541-7B7A-43D3-8B79-37D633B846F1}">
                <asvg:svgBlip xmlns:asvg="http://schemas.microsoft.com/office/drawing/2016/SVG/main" xmlns="" r:embed="rId29"/>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Capgemini Blue</a:t>
            </a:r>
          </a:p>
          <a:p>
            <a:pPr marL="128588"/>
            <a:r>
              <a:rPr lang="en-US" sz="450" dirty="0" smtClean="0"/>
              <a:t>R 0</a:t>
            </a:r>
          </a:p>
          <a:p>
            <a:pPr marL="128588"/>
            <a:r>
              <a:rPr lang="en-US" sz="450" dirty="0" smtClean="0"/>
              <a:t>G 112</a:t>
            </a:r>
          </a:p>
          <a:p>
            <a:pPr marL="128588"/>
            <a:r>
              <a:rPr lang="en-US" sz="450" dirty="0" smtClean="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Vibrant</a:t>
            </a:r>
            <a:br>
              <a:rPr lang="en-US" sz="450" b="1" dirty="0" smtClean="0"/>
            </a:br>
            <a:r>
              <a:rPr lang="en-US" sz="450" b="1" dirty="0" smtClean="0"/>
              <a:t>Blue</a:t>
            </a:r>
          </a:p>
          <a:p>
            <a:pPr marL="128588"/>
            <a:r>
              <a:rPr lang="en-US" sz="450" dirty="0" smtClean="0"/>
              <a:t>R 18</a:t>
            </a:r>
            <a:endParaRPr lang="en-US" sz="450" dirty="0"/>
          </a:p>
          <a:p>
            <a:pPr marL="128588"/>
            <a:r>
              <a:rPr lang="en-US" sz="450" dirty="0"/>
              <a:t>G </a:t>
            </a:r>
            <a:r>
              <a:rPr lang="en-US" sz="450" dirty="0" smtClean="0"/>
              <a:t>171</a:t>
            </a:r>
            <a:endParaRPr lang="en-US" sz="450" dirty="0"/>
          </a:p>
          <a:p>
            <a:pPr marL="128588"/>
            <a:r>
              <a:rPr lang="en-US" sz="450" dirty="0"/>
              <a:t>B </a:t>
            </a:r>
            <a:r>
              <a:rPr lang="en-US" sz="450" dirty="0" smtClean="0"/>
              <a:t>219</a:t>
            </a:r>
            <a:endParaRPr lang="en-US" sz="450" dirty="0"/>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Deep</a:t>
            </a:r>
            <a:br>
              <a:rPr lang="en-US" sz="450" b="1" dirty="0" smtClean="0"/>
            </a:br>
            <a:r>
              <a:rPr lang="en-US" sz="450" b="1" dirty="0" smtClean="0"/>
              <a:t>Purple</a:t>
            </a:r>
          </a:p>
          <a:p>
            <a:pPr marL="128588"/>
            <a:r>
              <a:rPr lang="en-US" sz="450" dirty="0"/>
              <a:t>R </a:t>
            </a:r>
            <a:r>
              <a:rPr lang="en-US" sz="450" dirty="0" smtClean="0"/>
              <a:t>43</a:t>
            </a:r>
            <a:endParaRPr lang="en-US" sz="450" dirty="0"/>
          </a:p>
          <a:p>
            <a:pPr marL="128588"/>
            <a:r>
              <a:rPr lang="en-US" sz="450" dirty="0"/>
              <a:t>G </a:t>
            </a:r>
            <a:r>
              <a:rPr lang="en-US" sz="450" dirty="0" smtClean="0"/>
              <a:t>10</a:t>
            </a:r>
            <a:endParaRPr lang="en-US" sz="450" dirty="0"/>
          </a:p>
          <a:p>
            <a:pPr marL="128588"/>
            <a:r>
              <a:rPr lang="en-US" sz="450" dirty="0"/>
              <a:t>B </a:t>
            </a:r>
            <a:r>
              <a:rPr lang="en-US" sz="450" dirty="0" smtClean="0"/>
              <a:t>61</a:t>
            </a:r>
            <a:endParaRPr lang="en-US" sz="450" dirty="0"/>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Tech</a:t>
            </a:r>
            <a:br>
              <a:rPr lang="en-US" sz="450" b="1" dirty="0" smtClean="0"/>
            </a:br>
            <a:r>
              <a:rPr lang="en-US" sz="450" b="1" dirty="0" smtClean="0"/>
              <a:t>Red</a:t>
            </a:r>
          </a:p>
          <a:p>
            <a:pPr marL="128588"/>
            <a:r>
              <a:rPr lang="en-US" sz="450" dirty="0"/>
              <a:t>R </a:t>
            </a:r>
            <a:r>
              <a:rPr lang="en-US" sz="450" dirty="0" smtClean="0"/>
              <a:t>255</a:t>
            </a:r>
            <a:endParaRPr lang="en-US" sz="450" dirty="0"/>
          </a:p>
          <a:p>
            <a:pPr marL="128588"/>
            <a:r>
              <a:rPr lang="en-US" sz="450" dirty="0"/>
              <a:t>G </a:t>
            </a:r>
            <a:r>
              <a:rPr lang="en-US" sz="450" dirty="0" smtClean="0"/>
              <a:t>48</a:t>
            </a:r>
            <a:endParaRPr lang="en-US" sz="450" dirty="0"/>
          </a:p>
          <a:p>
            <a:pPr marL="128588"/>
            <a:r>
              <a:rPr lang="en-US" sz="450" dirty="0"/>
              <a:t>B </a:t>
            </a:r>
            <a:r>
              <a:rPr lang="en-US" sz="450" dirty="0" smtClean="0"/>
              <a:t>76</a:t>
            </a:r>
            <a:endParaRPr lang="en-US" sz="450" dirty="0"/>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Zest</a:t>
            </a:r>
            <a:br>
              <a:rPr lang="en-US" sz="450" b="1" dirty="0" smtClean="0"/>
            </a:br>
            <a:r>
              <a:rPr lang="en-US" sz="450" b="1" dirty="0" smtClean="0"/>
              <a:t>Green</a:t>
            </a:r>
          </a:p>
          <a:p>
            <a:pPr marL="128588"/>
            <a:r>
              <a:rPr lang="en-US" sz="450" dirty="0"/>
              <a:t>R </a:t>
            </a:r>
            <a:r>
              <a:rPr lang="en-US" sz="450" dirty="0" smtClean="0"/>
              <a:t>149</a:t>
            </a:r>
            <a:endParaRPr lang="en-US" sz="450" dirty="0"/>
          </a:p>
          <a:p>
            <a:pPr marL="128588"/>
            <a:r>
              <a:rPr lang="en-US" sz="450" dirty="0"/>
              <a:t>G </a:t>
            </a:r>
            <a:r>
              <a:rPr lang="en-US" sz="450" dirty="0" smtClean="0"/>
              <a:t>230</a:t>
            </a:r>
            <a:endParaRPr lang="en-US" sz="450" dirty="0"/>
          </a:p>
          <a:p>
            <a:pPr marL="128588"/>
            <a:r>
              <a:rPr lang="en-US" sz="450" dirty="0"/>
              <a:t>B </a:t>
            </a:r>
            <a:r>
              <a:rPr lang="en-US" sz="450" dirty="0" smtClean="0"/>
              <a:t>22</a:t>
            </a:r>
            <a:endParaRPr lang="en-US" sz="450" dirty="0"/>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a:t>
            </a:r>
            <a:r>
              <a:rPr lang="en-US" sz="450" b="1" dirty="0" smtClean="0"/>
              <a:t>Blue</a:t>
            </a:r>
            <a:r>
              <a:rPr lang="en-US" sz="450" dirty="0" smtClean="0"/>
              <a:t> (-50%)</a:t>
            </a:r>
            <a:endParaRPr lang="en-US" sz="450" dirty="0"/>
          </a:p>
          <a:p>
            <a:pPr marL="128588"/>
            <a:r>
              <a:rPr lang="en-US" sz="450" dirty="0"/>
              <a:t>R </a:t>
            </a:r>
            <a:r>
              <a:rPr lang="en-US" sz="450" dirty="0" smtClean="0"/>
              <a:t>128</a:t>
            </a:r>
            <a:endParaRPr lang="en-US" sz="450" dirty="0"/>
          </a:p>
          <a:p>
            <a:pPr marL="128588"/>
            <a:r>
              <a:rPr lang="en-US" sz="450" dirty="0"/>
              <a:t>G </a:t>
            </a:r>
            <a:r>
              <a:rPr lang="en-US" sz="450" dirty="0" smtClean="0"/>
              <a:t>184</a:t>
            </a:r>
            <a:endParaRPr lang="en-US" sz="450" dirty="0"/>
          </a:p>
          <a:p>
            <a:pPr marL="128588"/>
            <a:r>
              <a:rPr lang="en-US" sz="450" dirty="0"/>
              <a:t>B </a:t>
            </a:r>
            <a:r>
              <a:rPr lang="en-US" sz="450" dirty="0" smtClean="0"/>
              <a:t>214</a:t>
            </a:r>
            <a:endParaRPr lang="en-US" sz="450" dirty="0"/>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smtClean="0"/>
              <a:t>Vibrant</a:t>
            </a:r>
            <a:br>
              <a:rPr lang="en-US" sz="450" b="1" dirty="0" smtClean="0"/>
            </a:br>
            <a:r>
              <a:rPr lang="en-US" sz="450" b="1" dirty="0" smtClean="0"/>
              <a:t>Blue</a:t>
            </a:r>
            <a:r>
              <a:rPr lang="en-US" sz="450" dirty="0" smtClean="0"/>
              <a:t> </a:t>
            </a:r>
            <a:r>
              <a:rPr lang="en-US" sz="450" dirty="0"/>
              <a:t>(-50%)</a:t>
            </a:r>
          </a:p>
          <a:p>
            <a:pPr marL="128588"/>
            <a:r>
              <a:rPr lang="en-US" sz="450" dirty="0"/>
              <a:t>R </a:t>
            </a:r>
            <a:r>
              <a:rPr lang="en-US" sz="450" dirty="0" smtClean="0"/>
              <a:t>136</a:t>
            </a:r>
            <a:endParaRPr lang="en-US" sz="450" dirty="0"/>
          </a:p>
          <a:p>
            <a:pPr marL="128588"/>
            <a:r>
              <a:rPr lang="en-US" sz="450" dirty="0"/>
              <a:t>G </a:t>
            </a:r>
            <a:r>
              <a:rPr lang="en-US" sz="450" dirty="0" smtClean="0"/>
              <a:t>213</a:t>
            </a:r>
            <a:endParaRPr lang="en-US" sz="450" dirty="0"/>
          </a:p>
          <a:p>
            <a:pPr marL="128588"/>
            <a:r>
              <a:rPr lang="en-US" sz="450" dirty="0"/>
              <a:t>B </a:t>
            </a:r>
            <a:r>
              <a:rPr lang="en-US" sz="450" dirty="0" smtClean="0"/>
              <a:t>237</a:t>
            </a:r>
            <a:endParaRPr lang="en-US" sz="450" dirty="0"/>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a:t>Purple</a:t>
            </a:r>
          </a:p>
          <a:p>
            <a:pPr marL="128588"/>
            <a:r>
              <a:rPr lang="en-US" sz="450" dirty="0"/>
              <a:t>R </a:t>
            </a:r>
            <a:r>
              <a:rPr lang="en-US" sz="450" dirty="0" smtClean="0"/>
              <a:t>109</a:t>
            </a:r>
            <a:endParaRPr lang="en-US" sz="450" dirty="0"/>
          </a:p>
          <a:p>
            <a:pPr marL="128588"/>
            <a:r>
              <a:rPr lang="en-US" sz="450" dirty="0"/>
              <a:t>G </a:t>
            </a:r>
            <a:r>
              <a:rPr lang="en-US" sz="450" dirty="0" smtClean="0"/>
              <a:t>100</a:t>
            </a:r>
            <a:endParaRPr lang="en-US" sz="450" dirty="0"/>
          </a:p>
          <a:p>
            <a:pPr marL="128588"/>
            <a:r>
              <a:rPr lang="en-US" sz="450" dirty="0"/>
              <a:t>B </a:t>
            </a:r>
            <a:r>
              <a:rPr lang="en-US" sz="450" dirty="0" smtClean="0"/>
              <a:t>204</a:t>
            </a:r>
            <a:endParaRPr lang="en-US" sz="450" dirty="0"/>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Orange</a:t>
            </a:r>
            <a:endParaRPr lang="en-US" sz="450" b="1" dirty="0"/>
          </a:p>
          <a:p>
            <a:pPr marL="128588"/>
            <a:r>
              <a:rPr lang="en-US" sz="450" dirty="0"/>
              <a:t>R </a:t>
            </a:r>
            <a:r>
              <a:rPr lang="en-US" sz="450" dirty="0" smtClean="0"/>
              <a:t>255</a:t>
            </a:r>
            <a:endParaRPr lang="en-US" sz="450" dirty="0"/>
          </a:p>
          <a:p>
            <a:pPr marL="128588"/>
            <a:r>
              <a:rPr lang="en-US" sz="450" dirty="0"/>
              <a:t>G </a:t>
            </a:r>
            <a:r>
              <a:rPr lang="en-US" sz="450" dirty="0" smtClean="0"/>
              <a:t>99</a:t>
            </a:r>
            <a:endParaRPr lang="en-US" sz="450" dirty="0"/>
          </a:p>
          <a:p>
            <a:pPr marL="128588"/>
            <a:r>
              <a:rPr lang="en-US" sz="450" dirty="0"/>
              <a:t>B </a:t>
            </a:r>
            <a:r>
              <a:rPr lang="en-US" sz="450" dirty="0" smtClean="0"/>
              <a:t>39</a:t>
            </a:r>
            <a:endParaRPr lang="en-US" sz="450" dirty="0"/>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a:t>Green</a:t>
            </a:r>
          </a:p>
          <a:p>
            <a:pPr marL="128588"/>
            <a:r>
              <a:rPr lang="en-US" sz="450" dirty="0"/>
              <a:t>R </a:t>
            </a:r>
            <a:r>
              <a:rPr lang="en-US" sz="450" dirty="0" smtClean="0"/>
              <a:t>200</a:t>
            </a:r>
            <a:endParaRPr lang="en-US" sz="450" dirty="0"/>
          </a:p>
          <a:p>
            <a:pPr marL="128588"/>
            <a:r>
              <a:rPr lang="en-US" sz="450" dirty="0"/>
              <a:t>G </a:t>
            </a:r>
            <a:r>
              <a:rPr lang="en-US" sz="450" dirty="0" smtClean="0"/>
              <a:t>255</a:t>
            </a:r>
            <a:endParaRPr lang="en-US" sz="450" dirty="0"/>
          </a:p>
          <a:p>
            <a:pPr marL="128588"/>
            <a:r>
              <a:rPr lang="en-US" sz="450" dirty="0"/>
              <a:t>B </a:t>
            </a:r>
            <a:r>
              <a:rPr lang="en-US" sz="450" dirty="0" smtClean="0"/>
              <a:t>22</a:t>
            </a:r>
            <a:endParaRPr lang="en-US" sz="450" dirty="0"/>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Purple</a:t>
            </a:r>
            <a:endParaRPr lang="en-US" sz="450" b="1" dirty="0"/>
          </a:p>
          <a:p>
            <a:pPr marL="128588"/>
            <a:r>
              <a:rPr lang="en-US" sz="450" dirty="0"/>
              <a:t>R </a:t>
            </a:r>
            <a:r>
              <a:rPr lang="en-US" sz="450" dirty="0" smtClean="0"/>
              <a:t>126</a:t>
            </a:r>
            <a:endParaRPr lang="en-US" sz="450" dirty="0"/>
          </a:p>
          <a:p>
            <a:pPr marL="128588"/>
            <a:r>
              <a:rPr lang="en-US" sz="450" dirty="0"/>
              <a:t>G </a:t>
            </a:r>
            <a:r>
              <a:rPr lang="en-US" sz="450" dirty="0" smtClean="0"/>
              <a:t>57</a:t>
            </a:r>
            <a:endParaRPr lang="en-US" sz="450" dirty="0"/>
          </a:p>
          <a:p>
            <a:pPr marL="128588"/>
            <a:r>
              <a:rPr lang="en-US" sz="450" dirty="0"/>
              <a:t>B </a:t>
            </a:r>
            <a:r>
              <a:rPr lang="en-US" sz="450" dirty="0" smtClean="0"/>
              <a:t>186</a:t>
            </a:r>
            <a:endParaRPr lang="en-US" sz="450" dirty="0"/>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Green</a:t>
            </a:r>
            <a:endParaRPr lang="en-US" sz="450" b="1" dirty="0"/>
          </a:p>
          <a:p>
            <a:pPr marL="128588"/>
            <a:r>
              <a:rPr lang="en-US" sz="450" dirty="0"/>
              <a:t>R </a:t>
            </a:r>
            <a:r>
              <a:rPr lang="en-US" sz="450" dirty="0" smtClean="0"/>
              <a:t>0</a:t>
            </a:r>
            <a:endParaRPr lang="en-US" sz="450" dirty="0"/>
          </a:p>
          <a:p>
            <a:pPr marL="128588"/>
            <a:r>
              <a:rPr lang="en-US" sz="450" dirty="0"/>
              <a:t>G </a:t>
            </a:r>
            <a:r>
              <a:rPr lang="en-US" sz="450" dirty="0" smtClean="0"/>
              <a:t>195</a:t>
            </a:r>
            <a:endParaRPr lang="en-US" sz="450" dirty="0"/>
          </a:p>
          <a:p>
            <a:pPr marL="128588"/>
            <a:r>
              <a:rPr lang="en-US" sz="450" dirty="0"/>
              <a:t>B </a:t>
            </a:r>
            <a:r>
              <a:rPr lang="en-US" sz="450" dirty="0" smtClean="0"/>
              <a:t>123</a:t>
            </a:r>
            <a:endParaRPr lang="en-US" sz="450" dirty="0"/>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Dark</a:t>
            </a:r>
            <a:r>
              <a:rPr lang="en-US" sz="450" b="1" dirty="0"/>
              <a:t/>
            </a:r>
            <a:br>
              <a:rPr lang="en-US" sz="450" b="1" dirty="0"/>
            </a:br>
            <a:r>
              <a:rPr lang="en-US" sz="450" b="1" dirty="0"/>
              <a:t>Green</a:t>
            </a:r>
          </a:p>
          <a:p>
            <a:pPr marL="128588"/>
            <a:r>
              <a:rPr lang="en-US" sz="450" dirty="0"/>
              <a:t>R </a:t>
            </a:r>
            <a:r>
              <a:rPr lang="en-US" sz="450" dirty="0" smtClean="0"/>
              <a:t>21</a:t>
            </a:r>
            <a:endParaRPr lang="en-US" sz="450" dirty="0"/>
          </a:p>
          <a:p>
            <a:pPr marL="128588"/>
            <a:r>
              <a:rPr lang="en-US" sz="450" dirty="0"/>
              <a:t>G </a:t>
            </a:r>
            <a:r>
              <a:rPr lang="en-US" sz="450" dirty="0" smtClean="0"/>
              <a:t>99</a:t>
            </a:r>
            <a:endParaRPr lang="en-US" sz="450" dirty="0"/>
          </a:p>
          <a:p>
            <a:pPr marL="128588"/>
            <a:r>
              <a:rPr lang="en-US" sz="450" dirty="0"/>
              <a:t>B </a:t>
            </a:r>
            <a:r>
              <a:rPr lang="en-US" sz="450" dirty="0" smtClean="0"/>
              <a:t>107</a:t>
            </a:r>
            <a:endParaRPr lang="en-US" sz="450" dirty="0"/>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Aqua</a:t>
            </a:r>
            <a:endParaRPr lang="en-US" sz="450" b="1" dirty="0"/>
          </a:p>
          <a:p>
            <a:pPr marL="128588"/>
            <a:r>
              <a:rPr lang="en-US" sz="450" dirty="0"/>
              <a:t>R </a:t>
            </a:r>
            <a:r>
              <a:rPr lang="en-US" sz="450" dirty="0" smtClean="0"/>
              <a:t>15</a:t>
            </a:r>
            <a:endParaRPr lang="en-US" sz="450" dirty="0"/>
          </a:p>
          <a:p>
            <a:pPr marL="128588"/>
            <a:r>
              <a:rPr lang="en-US" sz="450" dirty="0"/>
              <a:t>G </a:t>
            </a:r>
            <a:r>
              <a:rPr lang="en-US" sz="450" dirty="0" smtClean="0"/>
              <a:t>153</a:t>
            </a:r>
            <a:endParaRPr lang="en-US" sz="450" dirty="0"/>
          </a:p>
          <a:p>
            <a:pPr marL="128588"/>
            <a:r>
              <a:rPr lang="en-US" sz="450" dirty="0"/>
              <a:t>B </a:t>
            </a:r>
            <a:r>
              <a:rPr lang="en-US" sz="450" dirty="0" smtClean="0"/>
              <a:t>156</a:t>
            </a:r>
            <a:endParaRPr lang="en-US" sz="450" dirty="0"/>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smtClean="0"/>
              <a:t>Aqua</a:t>
            </a:r>
            <a:endParaRPr lang="en-US" sz="450" b="1" dirty="0"/>
          </a:p>
          <a:p>
            <a:pPr marL="128588"/>
            <a:r>
              <a:rPr lang="en-US" sz="450" dirty="0"/>
              <a:t>R </a:t>
            </a:r>
            <a:r>
              <a:rPr lang="en-US" sz="450" dirty="0" smtClean="0"/>
              <a:t>1</a:t>
            </a:r>
            <a:endParaRPr lang="en-US" sz="450" dirty="0"/>
          </a:p>
          <a:p>
            <a:pPr marL="128588"/>
            <a:r>
              <a:rPr lang="en-US" sz="450" dirty="0"/>
              <a:t>G </a:t>
            </a:r>
            <a:r>
              <a:rPr lang="en-US" sz="450" dirty="0" smtClean="0"/>
              <a:t>209</a:t>
            </a:r>
            <a:endParaRPr lang="en-US" sz="450" dirty="0"/>
          </a:p>
          <a:p>
            <a:pPr marL="128588"/>
            <a:r>
              <a:rPr lang="en-US" sz="450" dirty="0"/>
              <a:t>B </a:t>
            </a:r>
            <a:r>
              <a:rPr lang="en-US" sz="450" dirty="0" smtClean="0"/>
              <a:t>208</a:t>
            </a:r>
            <a:endParaRPr lang="en-US" sz="450" dirty="0"/>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Light</a:t>
            </a:r>
            <a:br>
              <a:rPr lang="en-US" sz="450" b="1" dirty="0" smtClean="0"/>
            </a:br>
            <a:r>
              <a:rPr lang="en-US" sz="450" b="1" dirty="0" smtClean="0"/>
              <a:t>Claret</a:t>
            </a:r>
            <a:endParaRPr lang="en-US" sz="450" b="1" dirty="0"/>
          </a:p>
          <a:p>
            <a:pPr marL="128588"/>
            <a:r>
              <a:rPr lang="en-US" sz="450" dirty="0"/>
              <a:t>R </a:t>
            </a:r>
            <a:r>
              <a:rPr lang="en-US" sz="450" dirty="0" smtClean="0"/>
              <a:t>203</a:t>
            </a:r>
            <a:endParaRPr lang="en-US" sz="450" dirty="0"/>
          </a:p>
          <a:p>
            <a:pPr marL="128588"/>
            <a:r>
              <a:rPr lang="en-US" sz="450" dirty="0"/>
              <a:t>G </a:t>
            </a:r>
            <a:r>
              <a:rPr lang="en-US" sz="450" dirty="0" smtClean="0"/>
              <a:t>41</a:t>
            </a:r>
            <a:endParaRPr lang="en-US" sz="450" dirty="0"/>
          </a:p>
          <a:p>
            <a:pPr marL="128588"/>
            <a:r>
              <a:rPr lang="en-US" sz="450" dirty="0"/>
              <a:t>B </a:t>
            </a:r>
            <a:r>
              <a:rPr lang="en-US" sz="450" dirty="0" smtClean="0"/>
              <a:t>128</a:t>
            </a:r>
            <a:endParaRPr lang="en-US" sz="450" dirty="0"/>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Claret</a:t>
            </a:r>
            <a:endParaRPr lang="en-US" sz="450" b="1" dirty="0"/>
          </a:p>
          <a:p>
            <a:pPr marL="128588"/>
            <a:r>
              <a:rPr lang="en-US" sz="450" dirty="0"/>
              <a:t>R </a:t>
            </a:r>
            <a:r>
              <a:rPr lang="en-US" sz="450" dirty="0" smtClean="0"/>
              <a:t>134</a:t>
            </a:r>
            <a:endParaRPr lang="en-US" sz="450" dirty="0"/>
          </a:p>
          <a:p>
            <a:pPr marL="128588"/>
            <a:r>
              <a:rPr lang="en-US" sz="450" dirty="0"/>
              <a:t>G </a:t>
            </a:r>
            <a:r>
              <a:rPr lang="en-US" sz="450" dirty="0" smtClean="0"/>
              <a:t>8</a:t>
            </a:r>
            <a:endParaRPr lang="en-US" sz="450" dirty="0"/>
          </a:p>
          <a:p>
            <a:pPr marL="128588"/>
            <a:r>
              <a:rPr lang="en-US" sz="450" dirty="0"/>
              <a:t>B </a:t>
            </a:r>
            <a:r>
              <a:rPr lang="en-US" sz="450" dirty="0" smtClean="0"/>
              <a:t>100</a:t>
            </a:r>
            <a:endParaRPr lang="en-US" sz="450" dirty="0"/>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Primary</a:t>
            </a:r>
            <a:endParaRPr lang="en-US" sz="750" b="1" dirty="0">
              <a:solidFill>
                <a:schemeClr val="tx2"/>
              </a:solidFill>
            </a:endParaRP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Infographic</a:t>
            </a:r>
            <a:endParaRPr lang="en-US" sz="750" b="1" dirty="0">
              <a:solidFill>
                <a:schemeClr val="tx2"/>
              </a:solidFill>
            </a:endParaRP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Secondary</a:t>
            </a:r>
            <a:endParaRPr lang="en-US" sz="750" b="1" dirty="0">
              <a:solidFill>
                <a:schemeClr val="tx2"/>
              </a:solidFill>
            </a:endParaRP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Dark</a:t>
            </a:r>
            <a:r>
              <a:rPr lang="en-US" sz="450" b="1" dirty="0"/>
              <a:t/>
            </a:r>
            <a:br>
              <a:rPr lang="en-US" sz="450" b="1" dirty="0"/>
            </a:br>
            <a:r>
              <a:rPr lang="en-US" sz="450" b="1" dirty="0"/>
              <a:t>Purple</a:t>
            </a:r>
          </a:p>
          <a:p>
            <a:pPr marL="128588"/>
            <a:r>
              <a:rPr lang="en-US" sz="450" dirty="0"/>
              <a:t>R </a:t>
            </a:r>
            <a:r>
              <a:rPr lang="en-US" sz="450" dirty="0" smtClean="0"/>
              <a:t>71</a:t>
            </a:r>
            <a:endParaRPr lang="en-US" sz="450" dirty="0"/>
          </a:p>
          <a:p>
            <a:pPr marL="128588"/>
            <a:r>
              <a:rPr lang="en-US" sz="450" dirty="0"/>
              <a:t>G </a:t>
            </a:r>
            <a:r>
              <a:rPr lang="en-US" sz="450" dirty="0" smtClean="0"/>
              <a:t>1</a:t>
            </a:r>
            <a:endParaRPr lang="en-US" sz="450" dirty="0"/>
          </a:p>
          <a:p>
            <a:pPr marL="128588"/>
            <a:r>
              <a:rPr lang="en-US" sz="450" dirty="0"/>
              <a:t>B </a:t>
            </a:r>
            <a:r>
              <a:rPr lang="en-US" sz="450" dirty="0" smtClean="0"/>
              <a:t>167</a:t>
            </a:r>
            <a:endParaRPr lang="en-US" sz="450" dirty="0"/>
          </a:p>
        </p:txBody>
      </p:sp>
    </p:spTree>
    <p:extLst>
      <p:ext uri="{BB962C8B-B14F-4D97-AF65-F5344CB8AC3E}">
        <p14:creationId xmlns:p14="http://schemas.microsoft.com/office/powerpoint/2010/main" val="372953280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40" r:id="rId23"/>
    <p:sldLayoutId id="2147483741" r:id="rId24"/>
    <p:sldLayoutId id="2147483742" r:id="rId25"/>
    <p:sldLayoutId id="2147483743" r:id="rId26"/>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0" cstate="print">
            <a:extLst>
              <a:ext uri="{96DAC541-7B7A-43D3-8B79-37D633B846F1}">
                <asvg:svgBlip xmlns:asvg="http://schemas.microsoft.com/office/drawing/2016/SVG/main" xmlns="" r:embed="rId21"/>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Capgemini Blue</a:t>
            </a:r>
          </a:p>
          <a:p>
            <a:pPr marL="128588"/>
            <a:r>
              <a:rPr lang="en-US" sz="450" dirty="0" smtClean="0"/>
              <a:t>R 0</a:t>
            </a:r>
          </a:p>
          <a:p>
            <a:pPr marL="128588"/>
            <a:r>
              <a:rPr lang="en-US" sz="450" dirty="0" smtClean="0"/>
              <a:t>G 112</a:t>
            </a:r>
          </a:p>
          <a:p>
            <a:pPr marL="128588"/>
            <a:r>
              <a:rPr lang="en-US" sz="450" dirty="0" smtClean="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Vibrant</a:t>
            </a:r>
            <a:br>
              <a:rPr lang="en-US" sz="450" b="1" dirty="0" smtClean="0"/>
            </a:br>
            <a:r>
              <a:rPr lang="en-US" sz="450" b="1" dirty="0" smtClean="0"/>
              <a:t>Blue</a:t>
            </a:r>
          </a:p>
          <a:p>
            <a:pPr marL="128588"/>
            <a:r>
              <a:rPr lang="en-US" sz="450" dirty="0" smtClean="0"/>
              <a:t>R 18</a:t>
            </a:r>
            <a:endParaRPr lang="en-US" sz="450" dirty="0"/>
          </a:p>
          <a:p>
            <a:pPr marL="128588"/>
            <a:r>
              <a:rPr lang="en-US" sz="450" dirty="0"/>
              <a:t>G </a:t>
            </a:r>
            <a:r>
              <a:rPr lang="en-US" sz="450" dirty="0" smtClean="0"/>
              <a:t>171</a:t>
            </a:r>
            <a:endParaRPr lang="en-US" sz="450" dirty="0"/>
          </a:p>
          <a:p>
            <a:pPr marL="128588"/>
            <a:r>
              <a:rPr lang="en-US" sz="450" dirty="0"/>
              <a:t>B </a:t>
            </a:r>
            <a:r>
              <a:rPr lang="en-US" sz="450" dirty="0" smtClean="0"/>
              <a:t>219</a:t>
            </a:r>
            <a:endParaRPr lang="en-US" sz="450" dirty="0"/>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Deep</a:t>
            </a:r>
            <a:br>
              <a:rPr lang="en-US" sz="450" b="1" dirty="0" smtClean="0"/>
            </a:br>
            <a:r>
              <a:rPr lang="en-US" sz="450" b="1" dirty="0" smtClean="0"/>
              <a:t>Purple</a:t>
            </a:r>
          </a:p>
          <a:p>
            <a:pPr marL="128588"/>
            <a:r>
              <a:rPr lang="en-US" sz="450" dirty="0"/>
              <a:t>R </a:t>
            </a:r>
            <a:r>
              <a:rPr lang="en-US" sz="450" dirty="0" smtClean="0"/>
              <a:t>43</a:t>
            </a:r>
            <a:endParaRPr lang="en-US" sz="450" dirty="0"/>
          </a:p>
          <a:p>
            <a:pPr marL="128588"/>
            <a:r>
              <a:rPr lang="en-US" sz="450" dirty="0"/>
              <a:t>G </a:t>
            </a:r>
            <a:r>
              <a:rPr lang="en-US" sz="450" dirty="0" smtClean="0"/>
              <a:t>10</a:t>
            </a:r>
            <a:endParaRPr lang="en-US" sz="450" dirty="0"/>
          </a:p>
          <a:p>
            <a:pPr marL="128588"/>
            <a:r>
              <a:rPr lang="en-US" sz="450" dirty="0"/>
              <a:t>B </a:t>
            </a:r>
            <a:r>
              <a:rPr lang="en-US" sz="450" dirty="0" smtClean="0"/>
              <a:t>61</a:t>
            </a:r>
            <a:endParaRPr lang="en-US" sz="450" dirty="0"/>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Tech</a:t>
            </a:r>
            <a:br>
              <a:rPr lang="en-US" sz="450" b="1" dirty="0" smtClean="0"/>
            </a:br>
            <a:r>
              <a:rPr lang="en-US" sz="450" b="1" dirty="0" smtClean="0"/>
              <a:t>Red</a:t>
            </a:r>
          </a:p>
          <a:p>
            <a:pPr marL="128588"/>
            <a:r>
              <a:rPr lang="en-US" sz="450" dirty="0"/>
              <a:t>R </a:t>
            </a:r>
            <a:r>
              <a:rPr lang="en-US" sz="450" dirty="0" smtClean="0"/>
              <a:t>255</a:t>
            </a:r>
            <a:endParaRPr lang="en-US" sz="450" dirty="0"/>
          </a:p>
          <a:p>
            <a:pPr marL="128588"/>
            <a:r>
              <a:rPr lang="en-US" sz="450" dirty="0"/>
              <a:t>G </a:t>
            </a:r>
            <a:r>
              <a:rPr lang="en-US" sz="450" dirty="0" smtClean="0"/>
              <a:t>48</a:t>
            </a:r>
            <a:endParaRPr lang="en-US" sz="450" dirty="0"/>
          </a:p>
          <a:p>
            <a:pPr marL="128588"/>
            <a:r>
              <a:rPr lang="en-US" sz="450" dirty="0"/>
              <a:t>B </a:t>
            </a:r>
            <a:r>
              <a:rPr lang="en-US" sz="450" dirty="0" smtClean="0"/>
              <a:t>76</a:t>
            </a:r>
            <a:endParaRPr lang="en-US" sz="450" dirty="0"/>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Zest</a:t>
            </a:r>
            <a:br>
              <a:rPr lang="en-US" sz="450" b="1" dirty="0" smtClean="0"/>
            </a:br>
            <a:r>
              <a:rPr lang="en-US" sz="450" b="1" dirty="0" smtClean="0"/>
              <a:t>Green</a:t>
            </a:r>
          </a:p>
          <a:p>
            <a:pPr marL="128588"/>
            <a:r>
              <a:rPr lang="en-US" sz="450" dirty="0"/>
              <a:t>R </a:t>
            </a:r>
            <a:r>
              <a:rPr lang="en-US" sz="450" dirty="0" smtClean="0"/>
              <a:t>149</a:t>
            </a:r>
            <a:endParaRPr lang="en-US" sz="450" dirty="0"/>
          </a:p>
          <a:p>
            <a:pPr marL="128588"/>
            <a:r>
              <a:rPr lang="en-US" sz="450" dirty="0"/>
              <a:t>G </a:t>
            </a:r>
            <a:r>
              <a:rPr lang="en-US" sz="450" dirty="0" smtClean="0"/>
              <a:t>230</a:t>
            </a:r>
            <a:endParaRPr lang="en-US" sz="450" dirty="0"/>
          </a:p>
          <a:p>
            <a:pPr marL="128588"/>
            <a:r>
              <a:rPr lang="en-US" sz="450" dirty="0"/>
              <a:t>B </a:t>
            </a:r>
            <a:r>
              <a:rPr lang="en-US" sz="450" dirty="0" smtClean="0"/>
              <a:t>22</a:t>
            </a:r>
            <a:endParaRPr lang="en-US" sz="450" dirty="0"/>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a:t>
            </a:r>
            <a:r>
              <a:rPr lang="en-US" sz="450" b="1" dirty="0" smtClean="0"/>
              <a:t>Blue</a:t>
            </a:r>
            <a:r>
              <a:rPr lang="en-US" sz="450" dirty="0" smtClean="0"/>
              <a:t> (-50%)</a:t>
            </a:r>
            <a:endParaRPr lang="en-US" sz="450" dirty="0"/>
          </a:p>
          <a:p>
            <a:pPr marL="128588"/>
            <a:r>
              <a:rPr lang="en-US" sz="450" dirty="0"/>
              <a:t>R </a:t>
            </a:r>
            <a:r>
              <a:rPr lang="en-US" sz="450" dirty="0" smtClean="0"/>
              <a:t>128</a:t>
            </a:r>
            <a:endParaRPr lang="en-US" sz="450" dirty="0"/>
          </a:p>
          <a:p>
            <a:pPr marL="128588"/>
            <a:r>
              <a:rPr lang="en-US" sz="450" dirty="0"/>
              <a:t>G </a:t>
            </a:r>
            <a:r>
              <a:rPr lang="en-US" sz="450" dirty="0" smtClean="0"/>
              <a:t>184</a:t>
            </a:r>
            <a:endParaRPr lang="en-US" sz="450" dirty="0"/>
          </a:p>
          <a:p>
            <a:pPr marL="128588"/>
            <a:r>
              <a:rPr lang="en-US" sz="450" dirty="0"/>
              <a:t>B </a:t>
            </a:r>
            <a:r>
              <a:rPr lang="en-US" sz="450" dirty="0" smtClean="0"/>
              <a:t>214</a:t>
            </a:r>
            <a:endParaRPr lang="en-US" sz="450" dirty="0"/>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smtClean="0"/>
              <a:t>Vibrant</a:t>
            </a:r>
            <a:br>
              <a:rPr lang="en-US" sz="450" b="1" dirty="0" smtClean="0"/>
            </a:br>
            <a:r>
              <a:rPr lang="en-US" sz="450" b="1" dirty="0" smtClean="0"/>
              <a:t>Blue</a:t>
            </a:r>
            <a:r>
              <a:rPr lang="en-US" sz="450" dirty="0" smtClean="0"/>
              <a:t> </a:t>
            </a:r>
            <a:r>
              <a:rPr lang="en-US" sz="450" dirty="0"/>
              <a:t>(-50%)</a:t>
            </a:r>
          </a:p>
          <a:p>
            <a:pPr marL="128588"/>
            <a:r>
              <a:rPr lang="en-US" sz="450" dirty="0"/>
              <a:t>R </a:t>
            </a:r>
            <a:r>
              <a:rPr lang="en-US" sz="450" dirty="0" smtClean="0"/>
              <a:t>136</a:t>
            </a:r>
            <a:endParaRPr lang="en-US" sz="450" dirty="0"/>
          </a:p>
          <a:p>
            <a:pPr marL="128588"/>
            <a:r>
              <a:rPr lang="en-US" sz="450" dirty="0"/>
              <a:t>G </a:t>
            </a:r>
            <a:r>
              <a:rPr lang="en-US" sz="450" dirty="0" smtClean="0"/>
              <a:t>213</a:t>
            </a:r>
            <a:endParaRPr lang="en-US" sz="450" dirty="0"/>
          </a:p>
          <a:p>
            <a:pPr marL="128588"/>
            <a:r>
              <a:rPr lang="en-US" sz="450" dirty="0"/>
              <a:t>B </a:t>
            </a:r>
            <a:r>
              <a:rPr lang="en-US" sz="450" dirty="0" smtClean="0"/>
              <a:t>237</a:t>
            </a:r>
            <a:endParaRPr lang="en-US" sz="450" dirty="0"/>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a:t>Purple</a:t>
            </a:r>
          </a:p>
          <a:p>
            <a:pPr marL="128588"/>
            <a:r>
              <a:rPr lang="en-US" sz="450" dirty="0"/>
              <a:t>R </a:t>
            </a:r>
            <a:r>
              <a:rPr lang="en-US" sz="450" dirty="0" smtClean="0"/>
              <a:t>109</a:t>
            </a:r>
            <a:endParaRPr lang="en-US" sz="450" dirty="0"/>
          </a:p>
          <a:p>
            <a:pPr marL="128588"/>
            <a:r>
              <a:rPr lang="en-US" sz="450" dirty="0"/>
              <a:t>G </a:t>
            </a:r>
            <a:r>
              <a:rPr lang="en-US" sz="450" dirty="0" smtClean="0"/>
              <a:t>100</a:t>
            </a:r>
            <a:endParaRPr lang="en-US" sz="450" dirty="0"/>
          </a:p>
          <a:p>
            <a:pPr marL="128588"/>
            <a:r>
              <a:rPr lang="en-US" sz="450" dirty="0"/>
              <a:t>B </a:t>
            </a:r>
            <a:r>
              <a:rPr lang="en-US" sz="450" dirty="0" smtClean="0"/>
              <a:t>204</a:t>
            </a:r>
            <a:endParaRPr lang="en-US" sz="450" dirty="0"/>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Orange</a:t>
            </a:r>
            <a:endParaRPr lang="en-US" sz="450" b="1" dirty="0"/>
          </a:p>
          <a:p>
            <a:pPr marL="128588"/>
            <a:r>
              <a:rPr lang="en-US" sz="450" dirty="0"/>
              <a:t>R </a:t>
            </a:r>
            <a:r>
              <a:rPr lang="en-US" sz="450" dirty="0" smtClean="0"/>
              <a:t>255</a:t>
            </a:r>
            <a:endParaRPr lang="en-US" sz="450" dirty="0"/>
          </a:p>
          <a:p>
            <a:pPr marL="128588"/>
            <a:r>
              <a:rPr lang="en-US" sz="450" dirty="0"/>
              <a:t>G </a:t>
            </a:r>
            <a:r>
              <a:rPr lang="en-US" sz="450" dirty="0" smtClean="0"/>
              <a:t>99</a:t>
            </a:r>
            <a:endParaRPr lang="en-US" sz="450" dirty="0"/>
          </a:p>
          <a:p>
            <a:pPr marL="128588"/>
            <a:r>
              <a:rPr lang="en-US" sz="450" dirty="0"/>
              <a:t>B </a:t>
            </a:r>
            <a:r>
              <a:rPr lang="en-US" sz="450" dirty="0" smtClean="0"/>
              <a:t>39</a:t>
            </a:r>
            <a:endParaRPr lang="en-US" sz="450" dirty="0"/>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a:t>Green</a:t>
            </a:r>
          </a:p>
          <a:p>
            <a:pPr marL="128588"/>
            <a:r>
              <a:rPr lang="en-US" sz="450" dirty="0"/>
              <a:t>R </a:t>
            </a:r>
            <a:r>
              <a:rPr lang="en-US" sz="450" dirty="0" smtClean="0"/>
              <a:t>200</a:t>
            </a:r>
            <a:endParaRPr lang="en-US" sz="450" dirty="0"/>
          </a:p>
          <a:p>
            <a:pPr marL="128588"/>
            <a:r>
              <a:rPr lang="en-US" sz="450" dirty="0"/>
              <a:t>G </a:t>
            </a:r>
            <a:r>
              <a:rPr lang="en-US" sz="450" dirty="0" smtClean="0"/>
              <a:t>255</a:t>
            </a:r>
            <a:endParaRPr lang="en-US" sz="450" dirty="0"/>
          </a:p>
          <a:p>
            <a:pPr marL="128588"/>
            <a:r>
              <a:rPr lang="en-US" sz="450" dirty="0"/>
              <a:t>B </a:t>
            </a:r>
            <a:r>
              <a:rPr lang="en-US" sz="450" dirty="0" smtClean="0"/>
              <a:t>22</a:t>
            </a:r>
            <a:endParaRPr lang="en-US" sz="450" dirty="0"/>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Purple</a:t>
            </a:r>
            <a:endParaRPr lang="en-US" sz="450" b="1" dirty="0"/>
          </a:p>
          <a:p>
            <a:pPr marL="128588"/>
            <a:r>
              <a:rPr lang="en-US" sz="450" dirty="0"/>
              <a:t>R </a:t>
            </a:r>
            <a:r>
              <a:rPr lang="en-US" sz="450" dirty="0" smtClean="0"/>
              <a:t>126</a:t>
            </a:r>
            <a:endParaRPr lang="en-US" sz="450" dirty="0"/>
          </a:p>
          <a:p>
            <a:pPr marL="128588"/>
            <a:r>
              <a:rPr lang="en-US" sz="450" dirty="0"/>
              <a:t>G </a:t>
            </a:r>
            <a:r>
              <a:rPr lang="en-US" sz="450" dirty="0" smtClean="0"/>
              <a:t>57</a:t>
            </a:r>
            <a:endParaRPr lang="en-US" sz="450" dirty="0"/>
          </a:p>
          <a:p>
            <a:pPr marL="128588"/>
            <a:r>
              <a:rPr lang="en-US" sz="450" dirty="0"/>
              <a:t>B </a:t>
            </a:r>
            <a:r>
              <a:rPr lang="en-US" sz="450" dirty="0" smtClean="0"/>
              <a:t>186</a:t>
            </a:r>
            <a:endParaRPr lang="en-US" sz="450" dirty="0"/>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Green</a:t>
            </a:r>
            <a:endParaRPr lang="en-US" sz="450" b="1" dirty="0"/>
          </a:p>
          <a:p>
            <a:pPr marL="128588"/>
            <a:r>
              <a:rPr lang="en-US" sz="450" dirty="0"/>
              <a:t>R </a:t>
            </a:r>
            <a:r>
              <a:rPr lang="en-US" sz="450" dirty="0" smtClean="0"/>
              <a:t>0</a:t>
            </a:r>
            <a:endParaRPr lang="en-US" sz="450" dirty="0"/>
          </a:p>
          <a:p>
            <a:pPr marL="128588"/>
            <a:r>
              <a:rPr lang="en-US" sz="450" dirty="0"/>
              <a:t>G </a:t>
            </a:r>
            <a:r>
              <a:rPr lang="en-US" sz="450" dirty="0" smtClean="0"/>
              <a:t>195</a:t>
            </a:r>
            <a:endParaRPr lang="en-US" sz="450" dirty="0"/>
          </a:p>
          <a:p>
            <a:pPr marL="128588"/>
            <a:r>
              <a:rPr lang="en-US" sz="450" dirty="0"/>
              <a:t>B </a:t>
            </a:r>
            <a:r>
              <a:rPr lang="en-US" sz="450" dirty="0" smtClean="0"/>
              <a:t>123</a:t>
            </a:r>
            <a:endParaRPr lang="en-US" sz="450" dirty="0"/>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Dark</a:t>
            </a:r>
            <a:r>
              <a:rPr lang="en-US" sz="450" b="1" dirty="0"/>
              <a:t/>
            </a:r>
            <a:br>
              <a:rPr lang="en-US" sz="450" b="1" dirty="0"/>
            </a:br>
            <a:r>
              <a:rPr lang="en-US" sz="450" b="1" dirty="0"/>
              <a:t>Green</a:t>
            </a:r>
          </a:p>
          <a:p>
            <a:pPr marL="128588"/>
            <a:r>
              <a:rPr lang="en-US" sz="450" dirty="0"/>
              <a:t>R </a:t>
            </a:r>
            <a:r>
              <a:rPr lang="en-US" sz="450" dirty="0" smtClean="0"/>
              <a:t>21</a:t>
            </a:r>
            <a:endParaRPr lang="en-US" sz="450" dirty="0"/>
          </a:p>
          <a:p>
            <a:pPr marL="128588"/>
            <a:r>
              <a:rPr lang="en-US" sz="450" dirty="0"/>
              <a:t>G </a:t>
            </a:r>
            <a:r>
              <a:rPr lang="en-US" sz="450" dirty="0" smtClean="0"/>
              <a:t>99</a:t>
            </a:r>
            <a:endParaRPr lang="en-US" sz="450" dirty="0"/>
          </a:p>
          <a:p>
            <a:pPr marL="128588"/>
            <a:r>
              <a:rPr lang="en-US" sz="450" dirty="0"/>
              <a:t>B </a:t>
            </a:r>
            <a:r>
              <a:rPr lang="en-US" sz="450" dirty="0" smtClean="0"/>
              <a:t>107</a:t>
            </a:r>
            <a:endParaRPr lang="en-US" sz="450" dirty="0"/>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Aqua</a:t>
            </a:r>
            <a:endParaRPr lang="en-US" sz="450" b="1" dirty="0"/>
          </a:p>
          <a:p>
            <a:pPr marL="128588"/>
            <a:r>
              <a:rPr lang="en-US" sz="450" dirty="0"/>
              <a:t>R </a:t>
            </a:r>
            <a:r>
              <a:rPr lang="en-US" sz="450" dirty="0" smtClean="0"/>
              <a:t>15</a:t>
            </a:r>
            <a:endParaRPr lang="en-US" sz="450" dirty="0"/>
          </a:p>
          <a:p>
            <a:pPr marL="128588"/>
            <a:r>
              <a:rPr lang="en-US" sz="450" dirty="0"/>
              <a:t>G </a:t>
            </a:r>
            <a:r>
              <a:rPr lang="en-US" sz="450" dirty="0" smtClean="0"/>
              <a:t>153</a:t>
            </a:r>
            <a:endParaRPr lang="en-US" sz="450" dirty="0"/>
          </a:p>
          <a:p>
            <a:pPr marL="128588"/>
            <a:r>
              <a:rPr lang="en-US" sz="450" dirty="0"/>
              <a:t>B </a:t>
            </a:r>
            <a:r>
              <a:rPr lang="en-US" sz="450" dirty="0" smtClean="0"/>
              <a:t>156</a:t>
            </a:r>
            <a:endParaRPr lang="en-US" sz="450" dirty="0"/>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smtClean="0"/>
              <a:t>Aqua</a:t>
            </a:r>
            <a:endParaRPr lang="en-US" sz="450" b="1" dirty="0"/>
          </a:p>
          <a:p>
            <a:pPr marL="128588"/>
            <a:r>
              <a:rPr lang="en-US" sz="450" dirty="0"/>
              <a:t>R </a:t>
            </a:r>
            <a:r>
              <a:rPr lang="en-US" sz="450" dirty="0" smtClean="0"/>
              <a:t>1</a:t>
            </a:r>
            <a:endParaRPr lang="en-US" sz="450" dirty="0"/>
          </a:p>
          <a:p>
            <a:pPr marL="128588"/>
            <a:r>
              <a:rPr lang="en-US" sz="450" dirty="0"/>
              <a:t>G </a:t>
            </a:r>
            <a:r>
              <a:rPr lang="en-US" sz="450" dirty="0" smtClean="0"/>
              <a:t>209</a:t>
            </a:r>
            <a:endParaRPr lang="en-US" sz="450" dirty="0"/>
          </a:p>
          <a:p>
            <a:pPr marL="128588"/>
            <a:r>
              <a:rPr lang="en-US" sz="450" dirty="0"/>
              <a:t>B </a:t>
            </a:r>
            <a:r>
              <a:rPr lang="en-US" sz="450" dirty="0" smtClean="0"/>
              <a:t>208</a:t>
            </a:r>
            <a:endParaRPr lang="en-US" sz="450" dirty="0"/>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Light</a:t>
            </a:r>
            <a:br>
              <a:rPr lang="en-US" sz="450" b="1" dirty="0" smtClean="0"/>
            </a:br>
            <a:r>
              <a:rPr lang="en-US" sz="450" b="1" dirty="0" smtClean="0"/>
              <a:t>Claret</a:t>
            </a:r>
            <a:endParaRPr lang="en-US" sz="450" b="1" dirty="0"/>
          </a:p>
          <a:p>
            <a:pPr marL="128588"/>
            <a:r>
              <a:rPr lang="en-US" sz="450" dirty="0"/>
              <a:t>R </a:t>
            </a:r>
            <a:r>
              <a:rPr lang="en-US" sz="450" dirty="0" smtClean="0"/>
              <a:t>203</a:t>
            </a:r>
            <a:endParaRPr lang="en-US" sz="450" dirty="0"/>
          </a:p>
          <a:p>
            <a:pPr marL="128588"/>
            <a:r>
              <a:rPr lang="en-US" sz="450" dirty="0"/>
              <a:t>G </a:t>
            </a:r>
            <a:r>
              <a:rPr lang="en-US" sz="450" dirty="0" smtClean="0"/>
              <a:t>41</a:t>
            </a:r>
            <a:endParaRPr lang="en-US" sz="450" dirty="0"/>
          </a:p>
          <a:p>
            <a:pPr marL="128588"/>
            <a:r>
              <a:rPr lang="en-US" sz="450" dirty="0"/>
              <a:t>B </a:t>
            </a:r>
            <a:r>
              <a:rPr lang="en-US" sz="450" dirty="0" smtClean="0"/>
              <a:t>128</a:t>
            </a:r>
            <a:endParaRPr lang="en-US" sz="450" dirty="0"/>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Claret</a:t>
            </a:r>
            <a:endParaRPr lang="en-US" sz="450" b="1" dirty="0"/>
          </a:p>
          <a:p>
            <a:pPr marL="128588"/>
            <a:r>
              <a:rPr lang="en-US" sz="450" dirty="0"/>
              <a:t>R </a:t>
            </a:r>
            <a:r>
              <a:rPr lang="en-US" sz="450" dirty="0" smtClean="0"/>
              <a:t>134</a:t>
            </a:r>
            <a:endParaRPr lang="en-US" sz="450" dirty="0"/>
          </a:p>
          <a:p>
            <a:pPr marL="128588"/>
            <a:r>
              <a:rPr lang="en-US" sz="450" dirty="0"/>
              <a:t>G </a:t>
            </a:r>
            <a:r>
              <a:rPr lang="en-US" sz="450" dirty="0" smtClean="0"/>
              <a:t>8</a:t>
            </a:r>
            <a:endParaRPr lang="en-US" sz="450" dirty="0"/>
          </a:p>
          <a:p>
            <a:pPr marL="128588"/>
            <a:r>
              <a:rPr lang="en-US" sz="450" dirty="0"/>
              <a:t>B </a:t>
            </a:r>
            <a:r>
              <a:rPr lang="en-US" sz="450" dirty="0" smtClean="0"/>
              <a:t>100</a:t>
            </a:r>
            <a:endParaRPr lang="en-US" sz="450" dirty="0"/>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Primary</a:t>
            </a:r>
            <a:endParaRPr lang="en-US" sz="750" b="1" dirty="0">
              <a:solidFill>
                <a:schemeClr val="tx2"/>
              </a:solidFill>
            </a:endParaRP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Infographic</a:t>
            </a:r>
            <a:endParaRPr lang="en-US" sz="750" b="1" dirty="0">
              <a:solidFill>
                <a:schemeClr val="tx2"/>
              </a:solidFill>
            </a:endParaRP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Secondary</a:t>
            </a:r>
            <a:endParaRPr lang="en-US" sz="750" b="1" dirty="0">
              <a:solidFill>
                <a:schemeClr val="tx2"/>
              </a:solidFill>
            </a:endParaRP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Dark</a:t>
            </a:r>
            <a:r>
              <a:rPr lang="en-US" sz="450" b="1" dirty="0"/>
              <a:t/>
            </a:r>
            <a:br>
              <a:rPr lang="en-US" sz="450" b="1" dirty="0"/>
            </a:br>
            <a:r>
              <a:rPr lang="en-US" sz="450" b="1" dirty="0"/>
              <a:t>Purple</a:t>
            </a:r>
          </a:p>
          <a:p>
            <a:pPr marL="128588"/>
            <a:r>
              <a:rPr lang="en-US" sz="450" dirty="0"/>
              <a:t>R </a:t>
            </a:r>
            <a:r>
              <a:rPr lang="en-US" sz="450" dirty="0" smtClean="0"/>
              <a:t>71</a:t>
            </a:r>
            <a:endParaRPr lang="en-US" sz="450" dirty="0"/>
          </a:p>
          <a:p>
            <a:pPr marL="128588"/>
            <a:r>
              <a:rPr lang="en-US" sz="450" dirty="0"/>
              <a:t>G </a:t>
            </a:r>
            <a:r>
              <a:rPr lang="en-US" sz="450" dirty="0" smtClean="0"/>
              <a:t>1</a:t>
            </a:r>
            <a:endParaRPr lang="en-US" sz="450" dirty="0"/>
          </a:p>
          <a:p>
            <a:pPr marL="128588"/>
            <a:r>
              <a:rPr lang="en-US" sz="450" dirty="0"/>
              <a:t>B </a:t>
            </a:r>
            <a:r>
              <a:rPr lang="en-US" sz="450" dirty="0" smtClean="0"/>
              <a:t>167</a:t>
            </a:r>
            <a:endParaRPr lang="en-US" sz="450" dirty="0"/>
          </a:p>
        </p:txBody>
      </p:sp>
    </p:spTree>
    <p:extLst>
      <p:ext uri="{BB962C8B-B14F-4D97-AF65-F5344CB8AC3E}">
        <p14:creationId xmlns:p14="http://schemas.microsoft.com/office/powerpoint/2010/main" val="367415568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54.xml"/><Relationship Id="rId5" Type="http://schemas.openxmlformats.org/officeDocument/2006/relationships/image" Target="../media/image53.jpeg"/><Relationship Id="rId4" Type="http://schemas.openxmlformats.org/officeDocument/2006/relationships/image" Target="../media/image52.jpeg"/></Relationships>
</file>

<file path=ppt/slides/_rels/slide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www.google.co.in/url?sa=i&amp;rct=j&amp;q=&amp;esrc=s&amp;source=images&amp;cd=&amp;cad=rja&amp;uact=8&amp;ved=0ahUKEwibxvLUn53UAhVIQ48KHT2uAicQjRwIBw&amp;url=http://bwindia.net/category/peripherals/scanners-all/scanners&amp;psig=AFQjCNHOoij_La5EStacPxHGQAMfXaEBSQ&amp;ust=1496427142827721" TargetMode="Externa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97" y="2276872"/>
            <a:ext cx="7533476" cy="1152128"/>
          </a:xfrm>
        </p:spPr>
        <p:txBody>
          <a:bodyPr/>
          <a:lstStyle/>
          <a:p>
            <a:r>
              <a:rPr lang="en-US" sz="6000" b="1" dirty="0" smtClean="0">
                <a:solidFill>
                  <a:schemeClr val="tx1"/>
                </a:solidFill>
                <a:latin typeface="Times New Roman" pitchFamily="18" charset="0"/>
                <a:cs typeface="Times New Roman" pitchFamily="18" charset="0"/>
              </a:rPr>
              <a:t>     </a:t>
            </a:r>
            <a:r>
              <a:rPr lang="en-US" sz="6000" b="1" dirty="0" smtClean="0">
                <a:solidFill>
                  <a:schemeClr val="tx2">
                    <a:lumMod val="50000"/>
                  </a:schemeClr>
                </a:solidFill>
                <a:latin typeface="Times New Roman" pitchFamily="18" charset="0"/>
                <a:cs typeface="Times New Roman" pitchFamily="18" charset="0"/>
              </a:rPr>
              <a:t>Windows</a:t>
            </a:r>
            <a:r>
              <a:rPr lang="en-US" sz="4800" b="1" dirty="0" smtClean="0">
                <a:solidFill>
                  <a:schemeClr val="tx1"/>
                </a:solidFill>
                <a:latin typeface="Times New Roman" pitchFamily="18" charset="0"/>
                <a:cs typeface="Times New Roman" pitchFamily="18" charset="0"/>
              </a:rPr>
              <a:t> </a:t>
            </a:r>
            <a:endParaRPr lang="en-US" sz="3200" b="1" dirty="0">
              <a:solidFill>
                <a:schemeClr val="tx1"/>
              </a:solidFill>
              <a:latin typeface="Times New Roman" pitchFamily="18" charset="0"/>
              <a:cs typeface="Times New Roman" pitchFamily="18" charset="0"/>
            </a:endParaRPr>
          </a:p>
        </p:txBody>
      </p:sp>
      <p:sp>
        <p:nvSpPr>
          <p:cNvPr id="5" name="Title 1"/>
          <p:cNvSpPr txBox="1">
            <a:spLocks/>
          </p:cNvSpPr>
          <p:nvPr/>
        </p:nvSpPr>
        <p:spPr>
          <a:xfrm>
            <a:off x="32324" y="4581128"/>
            <a:ext cx="7533476" cy="1512168"/>
          </a:xfrm>
          <a:prstGeom prst="rect">
            <a:avLst/>
          </a:prstGeom>
        </p:spPr>
        <p:txBody>
          <a:bodyPr vert="horz" lIns="0" tIns="0" rIns="0" bIns="0" rtlCol="0" anchor="b">
            <a:normAutofit/>
          </a:bodyPr>
          <a:lstStyle>
            <a:lvl1pPr algn="l" defTabSz="685800" rtl="0" eaLnBrk="1" latinLnBrk="0" hangingPunct="1">
              <a:lnSpc>
                <a:spcPct val="90000"/>
              </a:lnSpc>
              <a:spcBef>
                <a:spcPct val="0"/>
              </a:spcBef>
              <a:buNone/>
              <a:defRPr lang="pt-PT" sz="195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1"/>
            <a:endParaRPr lang="en-US" b="1" dirty="0"/>
          </a:p>
        </p:txBody>
      </p:sp>
    </p:spTree>
    <p:extLst>
      <p:ext uri="{BB962C8B-B14F-4D97-AF65-F5344CB8AC3E}">
        <p14:creationId xmlns:p14="http://schemas.microsoft.com/office/powerpoint/2010/main" val="1788750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E04DCB59-0F6E-43AF-8FC5-27FB337B27D9}"/>
              </a:ext>
            </a:extLst>
          </p:cNvPr>
          <p:cNvSpPr txBox="1">
            <a:spLocks/>
          </p:cNvSpPr>
          <p:nvPr/>
        </p:nvSpPr>
        <p:spPr>
          <a:xfrm>
            <a:off x="302931" y="675578"/>
            <a:ext cx="8532019" cy="3905550"/>
          </a:xfrm>
          <a:prstGeom prst="rect">
            <a:avLst/>
          </a:prstGeom>
        </p:spPr>
        <p:txBody>
          <a:bodyPr>
            <a:normAutofit/>
          </a:bodyPr>
          <a:lst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2800" dirty="0" smtClean="0">
                <a:latin typeface="Times New Roman" pitchFamily="18" charset="0"/>
                <a:cs typeface="Times New Roman" pitchFamily="18" charset="0"/>
              </a:rPr>
              <a:t>RISC</a:t>
            </a: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AND CISC</a:t>
            </a:r>
          </a:p>
          <a:p>
            <a:endParaRPr lang="en-US" sz="2000" dirty="0">
              <a:solidFill>
                <a:schemeClr val="tx1"/>
              </a:solidFill>
            </a:endParaRPr>
          </a:p>
          <a:p>
            <a:endParaRPr lang="en-US" sz="2000" dirty="0">
              <a:solidFill>
                <a:schemeClr val="tx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4142359408"/>
              </p:ext>
            </p:extLst>
          </p:nvPr>
        </p:nvGraphicFramePr>
        <p:xfrm>
          <a:off x="1524000" y="1397000"/>
          <a:ext cx="6000328" cy="4984851"/>
        </p:xfrm>
        <a:graphic>
          <a:graphicData uri="http://schemas.openxmlformats.org/drawingml/2006/table">
            <a:tbl>
              <a:tblPr firstRow="1" bandRow="1">
                <a:tableStyleId>{5C22544A-7EE6-4342-B048-85BDC9FD1C3A}</a:tableStyleId>
              </a:tblPr>
              <a:tblGrid>
                <a:gridCol w="2903984"/>
                <a:gridCol w="3096344"/>
              </a:tblGrid>
              <a:tr h="709910">
                <a:tc>
                  <a:txBody>
                    <a:bodyPr/>
                    <a:lstStyle/>
                    <a:p>
                      <a:pPr algn="ctr"/>
                      <a:r>
                        <a:rPr lang="en-US" sz="2000" b="1" i="0" kern="1200" dirty="0" smtClean="0">
                          <a:solidFill>
                            <a:schemeClr val="lt1"/>
                          </a:solidFill>
                          <a:effectLst/>
                          <a:latin typeface="Times New Roman" pitchFamily="18" charset="0"/>
                          <a:ea typeface="+mn-ea"/>
                          <a:cs typeface="Times New Roman" pitchFamily="18" charset="0"/>
                        </a:rPr>
                        <a:t> RISC</a:t>
                      </a:r>
                      <a:endParaRPr lang="en-US" sz="2000" dirty="0">
                        <a:latin typeface="Times New Roman" pitchFamily="18" charset="0"/>
                        <a:cs typeface="Times New Roman" pitchFamily="18" charset="0"/>
                      </a:endParaRPr>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latin typeface="Times New Roman" pitchFamily="18" charset="0"/>
                          <a:cs typeface="Times New Roman" pitchFamily="18" charset="0"/>
                        </a:rPr>
                        <a:t>CISC</a:t>
                      </a:r>
                    </a:p>
                    <a:p>
                      <a:endParaRPr lang="en-US" sz="2000" dirty="0">
                        <a:latin typeface="Times New Roman" pitchFamily="18" charset="0"/>
                        <a:cs typeface="Times New Roman" pitchFamily="18" charset="0"/>
                      </a:endParaRPr>
                    </a:p>
                  </a:txBody>
                  <a:tcPr/>
                </a:tc>
              </a:tr>
              <a:tr h="985399">
                <a:tc>
                  <a:txBody>
                    <a:bodyPr/>
                    <a:lstStyle/>
                    <a:p>
                      <a:r>
                        <a:rPr lang="en-US" sz="2000" b="0" i="0" kern="1200" dirty="0" smtClean="0">
                          <a:solidFill>
                            <a:schemeClr val="dk1"/>
                          </a:solidFill>
                          <a:effectLst/>
                          <a:latin typeface="Times New Roman" pitchFamily="18" charset="0"/>
                          <a:ea typeface="+mn-ea"/>
                          <a:cs typeface="Times New Roman" pitchFamily="18" charset="0"/>
                        </a:rPr>
                        <a:t>It stands for ‘Reduced Instruction Set Computer’</a:t>
                      </a:r>
                      <a:endParaRPr lang="en-US" sz="2000" dirty="0">
                        <a:latin typeface="Times New Roman" pitchFamily="18" charset="0"/>
                        <a:cs typeface="Times New Roman" pitchFamily="18" charset="0"/>
                      </a:endParaRPr>
                    </a:p>
                  </a:txBody>
                  <a:tcPr/>
                </a:tc>
                <a:tc>
                  <a:txBody>
                    <a:bodyPr/>
                    <a:lstStyle/>
                    <a:p>
                      <a:r>
                        <a:rPr lang="en-US" sz="2000" b="0" i="0" kern="1200" dirty="0" smtClean="0">
                          <a:solidFill>
                            <a:schemeClr val="dk1"/>
                          </a:solidFill>
                          <a:effectLst/>
                          <a:latin typeface="Times New Roman" pitchFamily="18" charset="0"/>
                          <a:ea typeface="+mn-ea"/>
                          <a:cs typeface="Times New Roman" pitchFamily="18" charset="0"/>
                        </a:rPr>
                        <a:t>It stands for ‘Complex Instruction Set Computer</a:t>
                      </a:r>
                      <a:endParaRPr lang="en-US" sz="2000" dirty="0">
                        <a:latin typeface="Times New Roman" pitchFamily="18" charset="0"/>
                        <a:cs typeface="Times New Roman" pitchFamily="18" charset="0"/>
                      </a:endParaRPr>
                    </a:p>
                  </a:txBody>
                  <a:tcPr/>
                </a:tc>
              </a:tr>
              <a:tr h="699315">
                <a:tc>
                  <a:txBody>
                    <a:bodyPr/>
                    <a:lstStyle/>
                    <a:p>
                      <a:r>
                        <a:rPr lang="en-US" sz="2000" b="0" i="0" kern="1200" dirty="0" smtClean="0">
                          <a:solidFill>
                            <a:schemeClr val="dk1"/>
                          </a:solidFill>
                          <a:effectLst/>
                          <a:latin typeface="Times New Roman" pitchFamily="18" charset="0"/>
                          <a:ea typeface="+mn-ea"/>
                          <a:cs typeface="Times New Roman" pitchFamily="18" charset="0"/>
                        </a:rPr>
                        <a:t>smaller set of instructions</a:t>
                      </a:r>
                      <a:endParaRPr lang="en-US" sz="2000" dirty="0">
                        <a:latin typeface="Times New Roman" pitchFamily="18" charset="0"/>
                        <a:cs typeface="Times New Roman" pitchFamily="18" charset="0"/>
                      </a:endParaRPr>
                    </a:p>
                  </a:txBody>
                  <a:tcPr/>
                </a:tc>
                <a:tc>
                  <a:txBody>
                    <a:bodyPr/>
                    <a:lstStyle/>
                    <a:p>
                      <a:r>
                        <a:rPr lang="en-US" sz="2000" b="0" i="0" kern="1200" dirty="0" smtClean="0">
                          <a:solidFill>
                            <a:schemeClr val="dk1"/>
                          </a:solidFill>
                          <a:effectLst/>
                          <a:latin typeface="Times New Roman" pitchFamily="18" charset="0"/>
                          <a:ea typeface="+mn-ea"/>
                          <a:cs typeface="Times New Roman" pitchFamily="18" charset="0"/>
                        </a:rPr>
                        <a:t>larger set of instructions </a:t>
                      </a:r>
                      <a:endParaRPr lang="en-US" sz="2000" dirty="0">
                        <a:latin typeface="Times New Roman" pitchFamily="18" charset="0"/>
                        <a:cs typeface="Times New Roman" pitchFamily="18" charset="0"/>
                      </a:endParaRPr>
                    </a:p>
                  </a:txBody>
                  <a:tcPr/>
                </a:tc>
              </a:tr>
              <a:tr h="699315">
                <a:tc>
                  <a:txBody>
                    <a:bodyPr/>
                    <a:lstStyle/>
                    <a:p>
                      <a:r>
                        <a:rPr lang="en-US" sz="2000" b="0" i="0" kern="1200" dirty="0" smtClean="0">
                          <a:solidFill>
                            <a:schemeClr val="dk1"/>
                          </a:solidFill>
                          <a:effectLst/>
                          <a:latin typeface="Times New Roman" pitchFamily="18" charset="0"/>
                          <a:ea typeface="+mn-ea"/>
                          <a:cs typeface="Times New Roman" pitchFamily="18" charset="0"/>
                        </a:rPr>
                        <a:t>complex complier design.</a:t>
                      </a:r>
                      <a:endParaRPr lang="en-US" sz="2000" dirty="0">
                        <a:latin typeface="Times New Roman" pitchFamily="18" charset="0"/>
                        <a:cs typeface="Times New Roman" pitchFamily="18" charset="0"/>
                      </a:endParaRPr>
                    </a:p>
                  </a:txBody>
                  <a:tcPr/>
                </a:tc>
                <a:tc>
                  <a:txBody>
                    <a:bodyPr/>
                    <a:lstStyle/>
                    <a:p>
                      <a:r>
                        <a:rPr lang="en-US" sz="2000" b="0" i="0" kern="1200" dirty="0" smtClean="0">
                          <a:solidFill>
                            <a:schemeClr val="dk1"/>
                          </a:solidFill>
                          <a:effectLst/>
                          <a:latin typeface="Times New Roman" pitchFamily="18" charset="0"/>
                          <a:ea typeface="+mn-ea"/>
                          <a:cs typeface="Times New Roman" pitchFamily="18" charset="0"/>
                        </a:rPr>
                        <a:t>an easy complier design.</a:t>
                      </a:r>
                      <a:endParaRPr lang="en-US" sz="2000" dirty="0">
                        <a:latin typeface="Times New Roman" pitchFamily="18" charset="0"/>
                        <a:cs typeface="Times New Roman" pitchFamily="18" charset="0"/>
                      </a:endParaRPr>
                    </a:p>
                  </a:txBody>
                  <a:tcPr/>
                </a:tc>
              </a:tr>
              <a:tr h="832982">
                <a:tc>
                  <a:txBody>
                    <a:bodyPr/>
                    <a:lstStyle/>
                    <a:p>
                      <a:r>
                        <a:rPr lang="en-US" sz="2000" b="0" i="0" kern="1200" dirty="0" smtClean="0">
                          <a:solidFill>
                            <a:schemeClr val="dk1"/>
                          </a:solidFill>
                          <a:effectLst/>
                          <a:latin typeface="Times New Roman" pitchFamily="18" charset="0"/>
                          <a:ea typeface="+mn-ea"/>
                          <a:cs typeface="Times New Roman" pitchFamily="18" charset="0"/>
                        </a:rPr>
                        <a:t>The calculations are faster and precise.</a:t>
                      </a:r>
                      <a:endParaRPr lang="en-US" sz="2000" dirty="0">
                        <a:latin typeface="Times New Roman" pitchFamily="18" charset="0"/>
                        <a:cs typeface="Times New Roman" pitchFamily="18" charset="0"/>
                      </a:endParaRPr>
                    </a:p>
                  </a:txBody>
                  <a:tcPr/>
                </a:tc>
                <a:tc>
                  <a:txBody>
                    <a:bodyPr/>
                    <a:lstStyle/>
                    <a:p>
                      <a:r>
                        <a:rPr lang="en-US" sz="2000" b="0" i="0" kern="1200" dirty="0" smtClean="0">
                          <a:solidFill>
                            <a:schemeClr val="dk1"/>
                          </a:solidFill>
                          <a:effectLst/>
                          <a:latin typeface="Times New Roman" pitchFamily="18" charset="0"/>
                          <a:ea typeface="+mn-ea"/>
                          <a:cs typeface="Times New Roman" pitchFamily="18" charset="0"/>
                        </a:rPr>
                        <a:t>The calculations are slow and precise.</a:t>
                      </a:r>
                      <a:endParaRPr lang="en-US" sz="2000" dirty="0">
                        <a:latin typeface="Times New Roman" pitchFamily="18" charset="0"/>
                        <a:cs typeface="Times New Roman" pitchFamily="18" charset="0"/>
                      </a:endParaRPr>
                    </a:p>
                  </a:txBody>
                  <a:tcPr/>
                </a:tc>
              </a:tr>
              <a:tr h="985399">
                <a:tc>
                  <a:txBody>
                    <a:bodyPr/>
                    <a:lstStyle/>
                    <a:p>
                      <a:r>
                        <a:rPr lang="en-US" sz="2000" b="0" i="0" kern="1200" dirty="0" smtClean="0">
                          <a:solidFill>
                            <a:schemeClr val="dk1"/>
                          </a:solidFill>
                          <a:effectLst/>
                          <a:latin typeface="Times New Roman" pitchFamily="18" charset="0"/>
                          <a:ea typeface="+mn-ea"/>
                          <a:cs typeface="Times New Roman" pitchFamily="18" charset="0"/>
                        </a:rPr>
                        <a:t>Pipelining does function correctly.</a:t>
                      </a:r>
                      <a:endParaRPr lang="en-US" sz="2000" dirty="0">
                        <a:latin typeface="Times New Roman" pitchFamily="18" charset="0"/>
                        <a:cs typeface="Times New Roman" pitchFamily="18" charset="0"/>
                      </a:endParaRPr>
                    </a:p>
                  </a:txBody>
                  <a:tcPr/>
                </a:tc>
                <a:tc>
                  <a:txBody>
                    <a:bodyPr/>
                    <a:lstStyle/>
                    <a:p>
                      <a:r>
                        <a:rPr lang="en-US" sz="2000" b="0" i="0" kern="1200" dirty="0" smtClean="0">
                          <a:solidFill>
                            <a:schemeClr val="dk1"/>
                          </a:solidFill>
                          <a:effectLst/>
                          <a:latin typeface="Times New Roman" pitchFamily="18" charset="0"/>
                          <a:ea typeface="+mn-ea"/>
                          <a:cs typeface="Times New Roman" pitchFamily="18" charset="0"/>
                        </a:rPr>
                        <a:t>Pipelining does not function correctly.</a:t>
                      </a:r>
                    </a:p>
                    <a:p>
                      <a:endParaRPr lang="en-US" sz="2000" dirty="0">
                        <a:latin typeface="Times New Roman" pitchFamily="18" charset="0"/>
                        <a:cs typeface="Times New Roman" pitchFamily="18" charset="0"/>
                      </a:endParaRPr>
                    </a:p>
                  </a:txBody>
                  <a:tcPr/>
                </a:tc>
              </a:tr>
            </a:tbl>
          </a:graphicData>
        </a:graphic>
      </p:graphicFrame>
    </p:spTree>
    <p:extLst>
      <p:ext uri="{BB962C8B-B14F-4D97-AF65-F5344CB8AC3E}">
        <p14:creationId xmlns:p14="http://schemas.microsoft.com/office/powerpoint/2010/main" val="1129139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457200" y="1103091"/>
            <a:ext cx="3690020" cy="1821853"/>
          </a:xfrm>
          <a:prstGeom prst="rect">
            <a:avLst/>
          </a:prstGeom>
          <a:effectLst>
            <a:glow rad="101600">
              <a:schemeClr val="accent1">
                <a:satMod val="175000"/>
                <a:alpha val="40000"/>
              </a:schemeClr>
            </a:glow>
          </a:effectLst>
        </p:spPr>
      </p:pic>
      <p:sp>
        <p:nvSpPr>
          <p:cNvPr id="5" name="Title 1">
            <a:extLst>
              <a:ext uri="{FF2B5EF4-FFF2-40B4-BE49-F238E27FC236}">
                <a16:creationId xmlns="" xmlns:a16="http://schemas.microsoft.com/office/drawing/2014/main" id="{2AC5E67D-BA2F-43A5-8C65-0853C1B0CB71}"/>
              </a:ext>
            </a:extLst>
          </p:cNvPr>
          <p:cNvSpPr txBox="1">
            <a:spLocks/>
          </p:cNvSpPr>
          <p:nvPr/>
        </p:nvSpPr>
        <p:spPr>
          <a:xfrm>
            <a:off x="323528" y="675578"/>
            <a:ext cx="8532019" cy="855026"/>
          </a:xfrm>
          <a:prstGeom prst="rect">
            <a:avLst/>
          </a:prstGeom>
        </p:spPr>
        <p:txBody>
          <a:bodyPr>
            <a:normAutofit/>
          </a:bodyPr>
          <a:lst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2400" dirty="0" smtClean="0">
                <a:latin typeface="Times New Roman" pitchFamily="18" charset="0"/>
                <a:cs typeface="Times New Roman" pitchFamily="18" charset="0"/>
              </a:rPr>
              <a:t>MULTIPROGRAMMING          MULTITASKING</a:t>
            </a:r>
            <a:endParaRPr lang="en-US" sz="2400" dirty="0">
              <a:latin typeface="Times New Roman" pitchFamily="18" charset="0"/>
              <a:cs typeface="Times New Roman" pitchFamily="18" charset="0"/>
            </a:endParaRPr>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4653459" y="1103091"/>
            <a:ext cx="4229099" cy="1821853"/>
          </a:xfrm>
          <a:prstGeom prst="rect">
            <a:avLst/>
          </a:prstGeom>
          <a:effectLst>
            <a:glow rad="101600">
              <a:schemeClr val="accent1">
                <a:satMod val="175000"/>
                <a:alpha val="40000"/>
              </a:schemeClr>
            </a:glow>
          </a:effectLst>
        </p:spPr>
      </p:pic>
      <p:pic>
        <p:nvPicPr>
          <p:cNvPr id="7" name="Picture 6"/>
          <p:cNvPicPr/>
          <p:nvPr/>
        </p:nvPicPr>
        <p:blipFill>
          <a:blip r:embed="rId4" cstate="print">
            <a:extLst>
              <a:ext uri="{28A0092B-C50C-407E-A947-70E740481C1C}">
                <a14:useLocalDpi xmlns:a14="http://schemas.microsoft.com/office/drawing/2010/main" val="0"/>
              </a:ext>
            </a:extLst>
          </a:blip>
          <a:stretch>
            <a:fillRect/>
          </a:stretch>
        </p:blipFill>
        <p:spPr>
          <a:xfrm>
            <a:off x="464468" y="3501008"/>
            <a:ext cx="3682752" cy="2232248"/>
          </a:xfrm>
          <a:prstGeom prst="rect">
            <a:avLst/>
          </a:prstGeom>
          <a:effectLst>
            <a:glow rad="101600">
              <a:schemeClr val="accent1">
                <a:satMod val="175000"/>
                <a:alpha val="40000"/>
              </a:schemeClr>
            </a:glow>
          </a:effectLst>
        </p:spPr>
      </p:pic>
      <p:pic>
        <p:nvPicPr>
          <p:cNvPr id="8" name="Picture 7"/>
          <p:cNvPicPr/>
          <p:nvPr/>
        </p:nvPicPr>
        <p:blipFill>
          <a:blip r:embed="rId5" cstate="print">
            <a:extLst>
              <a:ext uri="{28A0092B-C50C-407E-A947-70E740481C1C}">
                <a14:useLocalDpi xmlns:a14="http://schemas.microsoft.com/office/drawing/2010/main" val="0"/>
              </a:ext>
            </a:extLst>
          </a:blip>
          <a:stretch>
            <a:fillRect/>
          </a:stretch>
        </p:blipFill>
        <p:spPr>
          <a:xfrm>
            <a:off x="4653459" y="3501008"/>
            <a:ext cx="4229100" cy="2232248"/>
          </a:xfrm>
          <a:prstGeom prst="rect">
            <a:avLst/>
          </a:prstGeom>
          <a:effectLst>
            <a:glow rad="101600">
              <a:schemeClr val="accent1">
                <a:satMod val="175000"/>
                <a:alpha val="40000"/>
              </a:schemeClr>
            </a:glow>
          </a:effectLst>
        </p:spPr>
      </p:pic>
      <p:sp>
        <p:nvSpPr>
          <p:cNvPr id="2" name="TextBox 1"/>
          <p:cNvSpPr txBox="1"/>
          <p:nvPr/>
        </p:nvSpPr>
        <p:spPr>
          <a:xfrm>
            <a:off x="464468" y="6021288"/>
            <a:ext cx="8069932" cy="400110"/>
          </a:xfrm>
          <a:prstGeom prst="rect">
            <a:avLst/>
          </a:prstGeom>
          <a:noFill/>
        </p:spPr>
        <p:txBody>
          <a:bodyPr wrap="square" rtlCol="0">
            <a:spAutoFit/>
          </a:bodyPr>
          <a:lstStyle/>
          <a:p>
            <a:r>
              <a:rPr lang="en-US" sz="2000" dirty="0" smtClean="0">
                <a:solidFill>
                  <a:schemeClr val="tx2"/>
                </a:solidFill>
                <a:latin typeface="Times New Roman" pitchFamily="18" charset="0"/>
                <a:cs typeface="Times New Roman" pitchFamily="18" charset="0"/>
              </a:rPr>
              <a:t>TIME SHARING                                     MULTIPROCESSING</a:t>
            </a:r>
            <a:endParaRPr lang="en-US" dirty="0">
              <a:solidFill>
                <a:schemeClr val="tx2"/>
              </a:solidFill>
              <a:latin typeface="Times New Roman" pitchFamily="18" charset="0"/>
              <a:cs typeface="Times New Roman" pitchFamily="18" charset="0"/>
            </a:endParaRPr>
          </a:p>
        </p:txBody>
      </p:sp>
    </p:spTree>
    <p:extLst>
      <p:ext uri="{BB962C8B-B14F-4D97-AF65-F5344CB8AC3E}">
        <p14:creationId xmlns:p14="http://schemas.microsoft.com/office/powerpoint/2010/main" val="13243289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285750" indent="-285750" algn="just">
              <a:lnSpc>
                <a:spcPct val="150000"/>
              </a:lnSpc>
              <a:buFont typeface="Arial" panose="020B0604020202020204" pitchFamily="34" charset="0"/>
              <a:buChar char="•"/>
            </a:pPr>
            <a:r>
              <a:rPr lang="en-US" sz="2000" dirty="0">
                <a:latin typeface="Times New Roman" pitchFamily="18" charset="0"/>
                <a:cs typeface="Times New Roman" pitchFamily="18" charset="0"/>
              </a:rPr>
              <a:t>A storage device is any computing hardware that is used for storing, porting and extracting data files and objects.</a:t>
            </a:r>
          </a:p>
          <a:p>
            <a:pPr marL="285750" indent="-285750" algn="just">
              <a:lnSpc>
                <a:spcPct val="150000"/>
              </a:lnSpc>
              <a:buFont typeface="Arial" panose="020B0604020202020204" pitchFamily="34" charset="0"/>
              <a:buChar char="•"/>
            </a:pPr>
            <a:r>
              <a:rPr lang="en-US" sz="2000" dirty="0">
                <a:latin typeface="Times New Roman" pitchFamily="18" charset="0"/>
                <a:cs typeface="Times New Roman" pitchFamily="18" charset="0"/>
              </a:rPr>
              <a:t>There are two types of storage:</a:t>
            </a:r>
          </a:p>
          <a:p>
            <a:pPr marL="800100" lvl="1" indent="-285750" algn="just">
              <a:lnSpc>
                <a:spcPct val="150000"/>
              </a:lnSpc>
            </a:pPr>
            <a:r>
              <a:rPr lang="en-US" sz="1800" dirty="0">
                <a:latin typeface="Times New Roman" pitchFamily="18" charset="0"/>
                <a:cs typeface="Times New Roman" pitchFamily="18" charset="0"/>
              </a:rPr>
              <a:t>Magnetic Storage</a:t>
            </a:r>
          </a:p>
          <a:p>
            <a:pPr marL="800100" lvl="1" indent="-285750" algn="just">
              <a:lnSpc>
                <a:spcPct val="150000"/>
              </a:lnSpc>
            </a:pPr>
            <a:r>
              <a:rPr lang="en-US" sz="1800" dirty="0">
                <a:latin typeface="Times New Roman" pitchFamily="18" charset="0"/>
                <a:cs typeface="Times New Roman" pitchFamily="18" charset="0"/>
              </a:rPr>
              <a:t>Optical Storage</a:t>
            </a:r>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0486"/>
          <a:stretch/>
        </p:blipFill>
        <p:spPr bwMode="auto">
          <a:xfrm>
            <a:off x="5724128" y="3522215"/>
            <a:ext cx="2448322" cy="265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a:extLst>
              <a:ext uri="{FF2B5EF4-FFF2-40B4-BE49-F238E27FC236}">
                <a16:creationId xmlns="" xmlns:a16="http://schemas.microsoft.com/office/drawing/2014/main" id="{07CBEF45-7D07-448D-9921-5E349EB57D08}"/>
              </a:ext>
            </a:extLst>
          </p:cNvPr>
          <p:cNvSpPr>
            <a:spLocks noGrp="1"/>
          </p:cNvSpPr>
          <p:nvPr>
            <p:ph type="title"/>
          </p:nvPr>
        </p:nvSpPr>
        <p:spPr>
          <a:xfrm>
            <a:off x="302931" y="675578"/>
            <a:ext cx="8532019" cy="855026"/>
          </a:xfrm>
        </p:spPr>
        <p:txBody>
          <a:bodyPr>
            <a:normAutofit/>
          </a:bodyPr>
          <a:lstStyle/>
          <a:p>
            <a:r>
              <a:rPr lang="en-US" sz="2800" dirty="0">
                <a:latin typeface="Times New Roman" pitchFamily="18" charset="0"/>
                <a:cs typeface="Times New Roman" pitchFamily="18" charset="0"/>
              </a:rPr>
              <a:t>STORAGE</a:t>
            </a:r>
          </a:p>
        </p:txBody>
      </p:sp>
    </p:spTree>
    <p:extLst>
      <p:ext uri="{BB962C8B-B14F-4D97-AF65-F5344CB8AC3E}">
        <p14:creationId xmlns:p14="http://schemas.microsoft.com/office/powerpoint/2010/main" val="4558376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1628800"/>
            <a:ext cx="8640960" cy="4093428"/>
          </a:xfrm>
          <a:prstGeom prst="rect">
            <a:avLst/>
          </a:prstGeom>
        </p:spPr>
        <p:txBody>
          <a:bodyPr wrap="square">
            <a:spAutoFit/>
          </a:bodyPr>
          <a:lstStyle/>
          <a:p>
            <a:r>
              <a:rPr lang="en-US" sz="2000" b="1" dirty="0">
                <a:solidFill>
                  <a:schemeClr val="tx2"/>
                </a:solidFill>
                <a:latin typeface="Times New Roman" pitchFamily="18" charset="0"/>
                <a:cs typeface="Times New Roman" pitchFamily="18" charset="0"/>
              </a:rPr>
              <a:t>O</a:t>
            </a:r>
            <a:r>
              <a:rPr lang="en-US" sz="2000" b="1" dirty="0" smtClean="0">
                <a:solidFill>
                  <a:schemeClr val="tx2"/>
                </a:solidFill>
                <a:latin typeface="Times New Roman" pitchFamily="18" charset="0"/>
                <a:cs typeface="Times New Roman" pitchFamily="18" charset="0"/>
              </a:rPr>
              <a:t>perating </a:t>
            </a:r>
            <a:r>
              <a:rPr lang="en-US" sz="2000" b="1" dirty="0" smtClean="0">
                <a:solidFill>
                  <a:schemeClr val="tx2"/>
                </a:solidFill>
                <a:latin typeface="Times New Roman" pitchFamily="18" charset="0"/>
                <a:cs typeface="Times New Roman" pitchFamily="18" charset="0"/>
              </a:rPr>
              <a:t>system</a:t>
            </a:r>
            <a:r>
              <a:rPr lang="en-US" sz="2000" dirty="0" smtClean="0">
                <a:solidFill>
                  <a:schemeClr val="tx2"/>
                </a:solidFill>
                <a:latin typeface="Times New Roman" pitchFamily="18" charset="0"/>
                <a:cs typeface="Times New Roman" pitchFamily="18" charset="0"/>
              </a:rPr>
              <a:t> (</a:t>
            </a:r>
            <a:r>
              <a:rPr lang="en-US" sz="2000" b="1" dirty="0" smtClean="0">
                <a:solidFill>
                  <a:schemeClr val="tx2"/>
                </a:solidFill>
                <a:latin typeface="Times New Roman" pitchFamily="18" charset="0"/>
                <a:cs typeface="Times New Roman" pitchFamily="18" charset="0"/>
              </a:rPr>
              <a:t>OS</a:t>
            </a:r>
            <a:r>
              <a:rPr lang="en-US" sz="2000" dirty="0" smtClean="0">
                <a:solidFill>
                  <a:schemeClr val="tx2"/>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manages all of the software</a:t>
            </a:r>
          </a:p>
          <a:p>
            <a:r>
              <a:rPr lang="en-US" sz="2000" dirty="0" smtClean="0">
                <a:latin typeface="Times New Roman" pitchFamily="18" charset="0"/>
                <a:cs typeface="Times New Roman" pitchFamily="18" charset="0"/>
              </a:rPr>
              <a:t> and hardware on the computer and provides </a:t>
            </a:r>
          </a:p>
          <a:p>
            <a:r>
              <a:rPr lang="en-US" sz="2000" dirty="0" smtClean="0">
                <a:latin typeface="Times New Roman" pitchFamily="18" charset="0"/>
                <a:cs typeface="Times New Roman" pitchFamily="18" charset="0"/>
              </a:rPr>
              <a:t>common services for computer programs</a:t>
            </a: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r>
              <a:rPr lang="en-US" sz="2000" dirty="0" smtClean="0">
                <a:solidFill>
                  <a:schemeClr val="tx2"/>
                </a:solidFill>
                <a:latin typeface="Times New Roman" pitchFamily="18" charset="0"/>
                <a:cs typeface="Times New Roman" pitchFamily="18" charset="0"/>
              </a:rPr>
              <a:t>What is the need of OS?</a:t>
            </a:r>
          </a:p>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An </a:t>
            </a:r>
            <a:r>
              <a:rPr lang="en-US" sz="2000" b="1" dirty="0" smtClean="0">
                <a:latin typeface="Times New Roman" pitchFamily="18" charset="0"/>
                <a:cs typeface="Times New Roman" pitchFamily="18" charset="0"/>
              </a:rPr>
              <a:t>operating system</a:t>
            </a:r>
            <a:r>
              <a:rPr lang="en-US" sz="2000" dirty="0" smtClean="0">
                <a:latin typeface="Times New Roman" pitchFamily="18" charset="0"/>
                <a:cs typeface="Times New Roman" pitchFamily="18" charset="0"/>
              </a:rPr>
              <a:t> is the most </a:t>
            </a:r>
            <a:r>
              <a:rPr lang="en-US" sz="2000" b="1" dirty="0" smtClean="0">
                <a:latin typeface="Times New Roman" pitchFamily="18" charset="0"/>
                <a:cs typeface="Times New Roman" pitchFamily="18" charset="0"/>
              </a:rPr>
              <a:t>important</a:t>
            </a:r>
            <a:r>
              <a:rPr lang="en-US" sz="2000" dirty="0" smtClean="0">
                <a:latin typeface="Times New Roman" pitchFamily="18" charset="0"/>
                <a:cs typeface="Times New Roman" pitchFamily="18" charset="0"/>
              </a:rPr>
              <a:t> </a:t>
            </a:r>
          </a:p>
          <a:p>
            <a:r>
              <a:rPr lang="en-US" sz="2000" dirty="0" smtClean="0">
                <a:latin typeface="Times New Roman" pitchFamily="18" charset="0"/>
                <a:cs typeface="Times New Roman" pitchFamily="18" charset="0"/>
              </a:rPr>
              <a:t>software that runs on a computer. It manages </a:t>
            </a:r>
          </a:p>
          <a:p>
            <a:r>
              <a:rPr lang="en-US" sz="2000" dirty="0" smtClean="0">
                <a:latin typeface="Times New Roman" pitchFamily="18" charset="0"/>
                <a:cs typeface="Times New Roman" pitchFamily="18" charset="0"/>
              </a:rPr>
              <a:t>the computer's memory and processes, as well </a:t>
            </a:r>
          </a:p>
          <a:p>
            <a:r>
              <a:rPr lang="en-US" sz="2000" dirty="0" smtClean="0">
                <a:latin typeface="Times New Roman" pitchFamily="18" charset="0"/>
                <a:cs typeface="Times New Roman" pitchFamily="18" charset="0"/>
              </a:rPr>
              <a:t>as all of its software and hardware. It also allows </a:t>
            </a:r>
          </a:p>
          <a:p>
            <a:r>
              <a:rPr lang="en-US" sz="2000" dirty="0" smtClean="0">
                <a:latin typeface="Times New Roman" pitchFamily="18" charset="0"/>
                <a:cs typeface="Times New Roman" pitchFamily="18" charset="0"/>
              </a:rPr>
              <a:t>you to communicate with the computer without </a:t>
            </a:r>
          </a:p>
          <a:p>
            <a:r>
              <a:rPr lang="en-US" sz="2000" dirty="0" smtClean="0">
                <a:latin typeface="Times New Roman" pitchFamily="18" charset="0"/>
                <a:cs typeface="Times New Roman" pitchFamily="18" charset="0"/>
              </a:rPr>
              <a:t>knowing how to speak the computer's language.</a:t>
            </a:r>
            <a:endParaRPr lang="en-US" sz="2000" dirty="0">
              <a:latin typeface="Times New Roman" pitchFamily="18" charset="0"/>
              <a:cs typeface="Times New Roman" pitchFamily="18" charset="0"/>
            </a:endParaRPr>
          </a:p>
        </p:txBody>
      </p:sp>
      <p:sp>
        <p:nvSpPr>
          <p:cNvPr id="3" name="TextBox 2"/>
          <p:cNvSpPr txBox="1"/>
          <p:nvPr/>
        </p:nvSpPr>
        <p:spPr>
          <a:xfrm>
            <a:off x="827584" y="404664"/>
            <a:ext cx="7632848" cy="584775"/>
          </a:xfrm>
          <a:prstGeom prst="rect">
            <a:avLst/>
          </a:prstGeom>
          <a:noFill/>
        </p:spPr>
        <p:txBody>
          <a:bodyPr wrap="square" rtlCol="0">
            <a:spAutoFit/>
          </a:bodyPr>
          <a:lstStyle/>
          <a:p>
            <a:pPr algn="ctr"/>
            <a:r>
              <a:rPr lang="en-US" sz="3200" dirty="0" smtClean="0">
                <a:solidFill>
                  <a:schemeClr val="tx2"/>
                </a:solidFill>
                <a:latin typeface="Times New Roman" pitchFamily="18" charset="0"/>
                <a:cs typeface="Times New Roman" pitchFamily="18" charset="0"/>
              </a:rPr>
              <a:t>INTRODUCTION TO OS</a:t>
            </a:r>
            <a:endParaRPr lang="en-US" sz="3200" dirty="0">
              <a:solidFill>
                <a:schemeClr val="tx2"/>
              </a:solidFill>
              <a:latin typeface="Times New Roman" pitchFamily="18" charset="0"/>
              <a:cs typeface="Times New Roman" pitchFamily="18" charset="0"/>
            </a:endParaRPr>
          </a:p>
        </p:txBody>
      </p:sp>
      <p:pic>
        <p:nvPicPr>
          <p:cNvPr id="4" name="Picture 3" descr="OperatingSystem-min.jpg"/>
          <p:cNvPicPr>
            <a:picLocks noChangeAspect="1"/>
          </p:cNvPicPr>
          <p:nvPr/>
        </p:nvPicPr>
        <p:blipFill>
          <a:blip r:embed="rId2" cstate="print"/>
          <a:stretch>
            <a:fillRect/>
          </a:stretch>
        </p:blipFill>
        <p:spPr>
          <a:xfrm>
            <a:off x="5652120" y="1403350"/>
            <a:ext cx="3240360" cy="454593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980728"/>
            <a:ext cx="6600724" cy="461665"/>
          </a:xfrm>
          <a:prstGeom prst="rect">
            <a:avLst/>
          </a:prstGeom>
        </p:spPr>
        <p:txBody>
          <a:bodyPr wrap="square">
            <a:spAutoFit/>
          </a:bodyPr>
          <a:lstStyle/>
          <a:p>
            <a:r>
              <a:rPr lang="en-US" sz="2400" dirty="0" smtClean="0">
                <a:solidFill>
                  <a:schemeClr val="tx2"/>
                </a:solidFill>
                <a:latin typeface="Times New Roman" pitchFamily="18" charset="0"/>
                <a:cs typeface="Times New Roman" pitchFamily="18" charset="0"/>
              </a:rPr>
              <a:t>ADVANTAGES  OF USING WINDOWS:</a:t>
            </a:r>
            <a:endParaRPr lang="en-US" sz="2400" dirty="0">
              <a:solidFill>
                <a:schemeClr val="tx2"/>
              </a:solidFill>
              <a:latin typeface="Times New Roman" pitchFamily="18" charset="0"/>
              <a:cs typeface="Times New Roman" pitchFamily="18" charset="0"/>
            </a:endParaRPr>
          </a:p>
        </p:txBody>
      </p:sp>
      <p:sp>
        <p:nvSpPr>
          <p:cNvPr id="3" name="TextBox 2"/>
          <p:cNvSpPr txBox="1"/>
          <p:nvPr/>
        </p:nvSpPr>
        <p:spPr>
          <a:xfrm>
            <a:off x="251520" y="1772816"/>
            <a:ext cx="6264696" cy="3231654"/>
          </a:xfrm>
          <a:prstGeom prst="rect">
            <a:avLst/>
          </a:prstGeom>
          <a:noFill/>
        </p:spPr>
        <p:txBody>
          <a:bodyPr wrap="square" rtlCol="0">
            <a:spAutoFit/>
          </a:bodyPr>
          <a:lstStyle/>
          <a:p>
            <a:pPr>
              <a:buFont typeface="Arial" pitchFamily="34" charset="0"/>
              <a:buChar char="•"/>
            </a:pPr>
            <a:r>
              <a:rPr lang="en-US" sz="2000" dirty="0" smtClean="0">
                <a:latin typeface="Times New Roman" pitchFamily="18" charset="0"/>
                <a:cs typeface="Times New Roman" pitchFamily="18" charset="0"/>
              </a:rPr>
              <a:t>  Ease of use.</a:t>
            </a:r>
          </a:p>
          <a:p>
            <a:pPr>
              <a:buFont typeface="Arial" pitchFamily="34" charset="0"/>
              <a:buChar char="•"/>
            </a:pPr>
            <a:r>
              <a:rPr lang="en-US" sz="2000" dirty="0" smtClean="0">
                <a:latin typeface="Times New Roman" pitchFamily="18" charset="0"/>
                <a:cs typeface="Times New Roman" pitchFamily="18" charset="0"/>
              </a:rPr>
              <a:t>  Available software</a:t>
            </a:r>
          </a:p>
          <a:p>
            <a:pPr>
              <a:buFont typeface="Arial" pitchFamily="34" charset="0"/>
              <a:buChar char="•"/>
            </a:pPr>
            <a:r>
              <a:rPr lang="en-US" sz="2000" dirty="0" smtClean="0">
                <a:latin typeface="Times New Roman" pitchFamily="18" charset="0"/>
                <a:cs typeface="Times New Roman" pitchFamily="18" charset="0"/>
              </a:rPr>
              <a:t>  Plug &amp; Play</a:t>
            </a:r>
          </a:p>
          <a:p>
            <a:pPr>
              <a:buFont typeface="Arial" pitchFamily="34" charset="0"/>
              <a:buChar char="•"/>
            </a:pPr>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r>
              <a:rPr lang="en-US" sz="2400" dirty="0" smtClean="0">
                <a:solidFill>
                  <a:schemeClr val="tx2"/>
                </a:solidFill>
                <a:latin typeface="Times New Roman" pitchFamily="18" charset="0"/>
                <a:cs typeface="Times New Roman" pitchFamily="18" charset="0"/>
              </a:rPr>
              <a:t>DISADVANTAGES OF USING WINDOWS:</a:t>
            </a:r>
          </a:p>
          <a:p>
            <a:endParaRPr lang="en-US" sz="2000" dirty="0" smtClean="0">
              <a:latin typeface="Times New Roman" pitchFamily="18" charset="0"/>
              <a:cs typeface="Times New Roman" pitchFamily="18" charset="0"/>
            </a:endParaRPr>
          </a:p>
          <a:p>
            <a:pPr>
              <a:buFont typeface="Arial" pitchFamily="34" charset="0"/>
              <a:buChar char="•"/>
            </a:pPr>
            <a:r>
              <a:rPr lang="en-US" sz="2000" dirty="0" smtClean="0">
                <a:latin typeface="Times New Roman" pitchFamily="18" charset="0"/>
                <a:cs typeface="Times New Roman" pitchFamily="18" charset="0"/>
              </a:rPr>
              <a:t>  Viruses</a:t>
            </a:r>
          </a:p>
          <a:p>
            <a:pPr>
              <a:buFont typeface="Arial" pitchFamily="34" charset="0"/>
              <a:buChar char="•"/>
            </a:pPr>
            <a:r>
              <a:rPr lang="en-US" sz="2000" dirty="0" smtClean="0">
                <a:latin typeface="Times New Roman" pitchFamily="18" charset="0"/>
                <a:cs typeface="Times New Roman" pitchFamily="18" charset="0"/>
              </a:rPr>
              <a:t>  Price</a:t>
            </a:r>
          </a:p>
          <a:p>
            <a:pPr>
              <a:buFont typeface="Arial" pitchFamily="34" charset="0"/>
              <a:buChar char="•"/>
            </a:pPr>
            <a:r>
              <a:rPr lang="en-US" sz="2000" dirty="0" smtClean="0">
                <a:latin typeface="Times New Roman" pitchFamily="18" charset="0"/>
                <a:cs typeface="Times New Roman" pitchFamily="18" charset="0"/>
              </a:rPr>
              <a:t>  security</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620688"/>
            <a:ext cx="7272808" cy="523220"/>
          </a:xfrm>
          <a:prstGeom prst="rect">
            <a:avLst/>
          </a:prstGeom>
          <a:noFill/>
        </p:spPr>
        <p:txBody>
          <a:bodyPr wrap="square" rtlCol="0">
            <a:spAutoFit/>
          </a:bodyPr>
          <a:lstStyle/>
          <a:p>
            <a:pPr algn="ctr"/>
            <a:r>
              <a:rPr lang="en-US" sz="2800" dirty="0" smtClean="0">
                <a:solidFill>
                  <a:schemeClr val="accent1"/>
                </a:solidFill>
                <a:latin typeface="Times New Roman" pitchFamily="18" charset="0"/>
                <a:cs typeface="Times New Roman" pitchFamily="18" charset="0"/>
              </a:rPr>
              <a:t>FEATURES OF WINDOWS 7</a:t>
            </a:r>
            <a:endParaRPr lang="en-US" sz="2800" dirty="0">
              <a:solidFill>
                <a:schemeClr val="accent1"/>
              </a:solidFill>
              <a:latin typeface="Times New Roman" pitchFamily="18" charset="0"/>
              <a:cs typeface="Times New Roman" pitchFamily="18" charset="0"/>
            </a:endParaRPr>
          </a:p>
        </p:txBody>
      </p:sp>
      <p:sp>
        <p:nvSpPr>
          <p:cNvPr id="3" name="TextBox 2"/>
          <p:cNvSpPr txBox="1"/>
          <p:nvPr/>
        </p:nvSpPr>
        <p:spPr>
          <a:xfrm>
            <a:off x="611560" y="1628800"/>
            <a:ext cx="7632848" cy="2806987"/>
          </a:xfrm>
          <a:prstGeom prst="rect">
            <a:avLst/>
          </a:prstGeom>
          <a:noFill/>
        </p:spPr>
        <p:txBody>
          <a:bodyPr wrap="square" rtlCol="0">
            <a:spAutoFit/>
          </a:bodyPr>
          <a:lstStyle/>
          <a:p>
            <a:pPr>
              <a:lnSpc>
                <a:spcPct val="150000"/>
              </a:lnSpc>
              <a:buFont typeface="Arial" pitchFamily="34" charset="0"/>
              <a:buChar char="•"/>
            </a:pPr>
            <a:r>
              <a:rPr lang="en-US" sz="2000" dirty="0" smtClean="0">
                <a:latin typeface="Times New Roman" pitchFamily="18" charset="0"/>
                <a:cs typeface="Times New Roman" pitchFamily="18" charset="0"/>
              </a:rPr>
              <a:t> Blue Ray disc support</a:t>
            </a:r>
          </a:p>
          <a:p>
            <a:pPr>
              <a:lnSpc>
                <a:spcPct val="150000"/>
              </a:lnSpc>
              <a:buFont typeface="Arial" pitchFamily="34" charset="0"/>
              <a:buChar char="•"/>
            </a:pPr>
            <a:r>
              <a:rPr lang="en-US" sz="2000" dirty="0" smtClean="0">
                <a:latin typeface="Times New Roman" pitchFamily="18" charset="0"/>
                <a:cs typeface="Times New Roman" pitchFamily="18" charset="0"/>
              </a:rPr>
              <a:t> XP mode</a:t>
            </a:r>
          </a:p>
          <a:p>
            <a:pPr>
              <a:lnSpc>
                <a:spcPct val="150000"/>
              </a:lnSpc>
              <a:buFont typeface="Arial" pitchFamily="34" charset="0"/>
              <a:buChar char="•"/>
            </a:pPr>
            <a:r>
              <a:rPr lang="en-US" sz="2000" dirty="0" smtClean="0">
                <a:latin typeface="Times New Roman" pitchFamily="18" charset="0"/>
                <a:cs typeface="Times New Roman" pitchFamily="18" charset="0"/>
              </a:rPr>
              <a:t> Fast booting</a:t>
            </a:r>
          </a:p>
          <a:p>
            <a:pPr>
              <a:lnSpc>
                <a:spcPct val="150000"/>
              </a:lnSpc>
              <a:buFont typeface="Arial" pitchFamily="34" charset="0"/>
              <a:buChar char="•"/>
            </a:pPr>
            <a:r>
              <a:rPr lang="en-US" sz="2000" dirty="0" smtClean="0">
                <a:latin typeface="Times New Roman" pitchFamily="18" charset="0"/>
                <a:cs typeface="Times New Roman" pitchFamily="18" charset="0"/>
              </a:rPr>
              <a:t> Support Touch, Speech, Handwriting recognition</a:t>
            </a:r>
          </a:p>
          <a:p>
            <a:pPr>
              <a:lnSpc>
                <a:spcPct val="150000"/>
              </a:lnSpc>
              <a:buFont typeface="Arial" pitchFamily="34" charset="0"/>
              <a:buChar char="•"/>
            </a:pP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themepack</a:t>
            </a:r>
            <a:endParaRPr lang="en-US" sz="2000" dirty="0" smtClean="0">
              <a:latin typeface="Times New Roman" pitchFamily="18" charset="0"/>
              <a:cs typeface="Times New Roman" pitchFamily="18" charset="0"/>
            </a:endParaRPr>
          </a:p>
          <a:p>
            <a:pPr>
              <a:lnSpc>
                <a:spcPct val="150000"/>
              </a:lnSpc>
              <a:buFont typeface="Arial" pitchFamily="34" charset="0"/>
              <a:buChar char="•"/>
            </a:pP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Bitlocker</a:t>
            </a:r>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latin typeface="Times New Roman" pitchFamily="18" charset="0"/>
                <a:cs typeface="Times New Roman" pitchFamily="18" charset="0"/>
              </a:rPr>
              <a:t>TYPES OF KERNEL</a:t>
            </a:r>
            <a:endParaRPr lang="en-US" sz="28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sz="2000" dirty="0">
              <a:latin typeface="Times New Roman" pitchFamily="18" charset="0"/>
              <a:cs typeface="Times New Roman" pitchFamily="18" charset="0"/>
            </a:endParaRPr>
          </a:p>
          <a:p>
            <a:pPr marL="285750" indent="-285750">
              <a:buFont typeface="Arial" pitchFamily="34" charset="0"/>
              <a:buChar char="•"/>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Monolithic </a:t>
            </a:r>
            <a:r>
              <a:rPr lang="en-US" sz="2000" dirty="0" smtClean="0">
                <a:latin typeface="Times New Roman" pitchFamily="18" charset="0"/>
                <a:cs typeface="Times New Roman" pitchFamily="18" charset="0"/>
              </a:rPr>
              <a:t>Kernel</a:t>
            </a:r>
          </a:p>
          <a:p>
            <a:pPr marL="285750" indent="-285750">
              <a:buFont typeface="Arial" pitchFamily="34" charset="0"/>
              <a:buChar char="•"/>
            </a:pPr>
            <a:endParaRPr lang="en-US" sz="2000" dirty="0">
              <a:latin typeface="Times New Roman" pitchFamily="18" charset="0"/>
              <a:cs typeface="Times New Roman" pitchFamily="18" charset="0"/>
            </a:endParaRPr>
          </a:p>
          <a:p>
            <a:pPr marL="342900" indent="-342900">
              <a:buFont typeface="Arial" pitchFamily="34" charset="0"/>
              <a:buChar char="•"/>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Microkernel</a:t>
            </a:r>
          </a:p>
          <a:p>
            <a:pPr marL="342900" indent="-342900">
              <a:buFont typeface="Arial" pitchFamily="34" charset="0"/>
              <a:buChar char="•"/>
            </a:pPr>
            <a:endParaRPr lang="en-US" sz="2000" dirty="0">
              <a:latin typeface="Times New Roman" pitchFamily="18" charset="0"/>
              <a:cs typeface="Times New Roman" pitchFamily="18" charset="0"/>
            </a:endParaRPr>
          </a:p>
          <a:p>
            <a:pPr marL="342900" indent="-342900">
              <a:buFont typeface="Arial" pitchFamily="34" charset="0"/>
              <a:buChar char="•"/>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Hybrid </a:t>
            </a:r>
            <a:r>
              <a:rPr lang="en-US" sz="2000" dirty="0">
                <a:latin typeface="Times New Roman" pitchFamily="18" charset="0"/>
                <a:cs typeface="Times New Roman" pitchFamily="18" charset="0"/>
              </a:rPr>
              <a:t>Kernel</a:t>
            </a:r>
          </a:p>
          <a:p>
            <a:endParaRPr lang="en-US" dirty="0"/>
          </a:p>
        </p:txBody>
      </p:sp>
    </p:spTree>
    <p:extLst>
      <p:ext uri="{BB962C8B-B14F-4D97-AF65-F5344CB8AC3E}">
        <p14:creationId xmlns:p14="http://schemas.microsoft.com/office/powerpoint/2010/main" val="2045993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08920"/>
            <a:ext cx="4644008" cy="144655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400" dirty="0" smtClean="0">
                <a:solidFill>
                  <a:schemeClr val="tx2"/>
                </a:solidFill>
                <a:latin typeface="Times New Roman" pitchFamily="18" charset="0"/>
                <a:cs typeface="Times New Roman" pitchFamily="18" charset="0"/>
              </a:rPr>
              <a:t>ARCHITECTURE OF KERNEL</a:t>
            </a:r>
            <a:endParaRPr lang="en-US" sz="4000" b="1" cap="none" spc="0" dirty="0">
              <a:ln w="11430"/>
              <a:solidFill>
                <a:schemeClr val="tx2"/>
              </a:solidFill>
              <a:effectLst>
                <a:outerShdw blurRad="50800" dist="39000" dir="5460000" algn="tl">
                  <a:srgbClr val="000000">
                    <a:alpha val="38000"/>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927272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0" y="-891479"/>
            <a:ext cx="9144000" cy="8174264"/>
            <a:chOff x="0" y="23037"/>
            <a:chExt cx="9144000" cy="7259747"/>
          </a:xfrm>
        </p:grpSpPr>
        <p:sp>
          <p:nvSpPr>
            <p:cNvPr id="2" name="Rectangle 1"/>
            <p:cNvSpPr/>
            <p:nvPr/>
          </p:nvSpPr>
          <p:spPr>
            <a:xfrm>
              <a:off x="0" y="23037"/>
              <a:ext cx="9144000" cy="72597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p:cNvSpPr/>
            <p:nvPr/>
          </p:nvSpPr>
          <p:spPr>
            <a:xfrm>
              <a:off x="1066800" y="6172200"/>
              <a:ext cx="67056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extBox 3"/>
            <p:cNvSpPr txBox="1"/>
            <p:nvPr/>
          </p:nvSpPr>
          <p:spPr>
            <a:xfrm>
              <a:off x="3352800" y="6324600"/>
              <a:ext cx="2438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Hardware</a:t>
              </a:r>
              <a:endParaRPr lang="en-US" sz="2000" dirty="0">
                <a:latin typeface="Times New Roman" pitchFamily="18" charset="0"/>
                <a:cs typeface="Times New Roman" pitchFamily="18" charset="0"/>
              </a:endParaRPr>
            </a:p>
          </p:txBody>
        </p:sp>
        <p:sp>
          <p:nvSpPr>
            <p:cNvPr id="5" name="Rectangle 4"/>
            <p:cNvSpPr/>
            <p:nvPr/>
          </p:nvSpPr>
          <p:spPr>
            <a:xfrm>
              <a:off x="762000" y="3646081"/>
              <a:ext cx="2286000" cy="1981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Rectangle 5"/>
            <p:cNvSpPr/>
            <p:nvPr/>
          </p:nvSpPr>
          <p:spPr>
            <a:xfrm>
              <a:off x="3771900" y="3646081"/>
              <a:ext cx="1600200" cy="8380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 name="Straight Connector 8"/>
            <p:cNvCxnSpPr/>
            <p:nvPr/>
          </p:nvCxnSpPr>
          <p:spPr>
            <a:xfrm>
              <a:off x="762000" y="4114800"/>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1"/>
            </p:cNvCxnSpPr>
            <p:nvPr/>
          </p:nvCxnSpPr>
          <p:spPr>
            <a:xfrm>
              <a:off x="762000" y="4636681"/>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62000" y="5181600"/>
              <a:ext cx="2286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62000" y="3646081"/>
              <a:ext cx="2286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Cache Management</a:t>
              </a:r>
              <a:endParaRPr lang="en-US" sz="2000" dirty="0">
                <a:latin typeface="Times New Roman" pitchFamily="18" charset="0"/>
                <a:cs typeface="Times New Roman" pitchFamily="18" charset="0"/>
              </a:endParaRPr>
            </a:p>
          </p:txBody>
        </p:sp>
        <p:sp>
          <p:nvSpPr>
            <p:cNvPr id="18" name="TextBox 17"/>
            <p:cNvSpPr txBox="1"/>
            <p:nvPr/>
          </p:nvSpPr>
          <p:spPr>
            <a:xfrm>
              <a:off x="762000" y="4114800"/>
              <a:ext cx="2286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File System</a:t>
              </a:r>
              <a:endParaRPr lang="en-US" sz="2000" dirty="0">
                <a:latin typeface="Times New Roman" pitchFamily="18" charset="0"/>
                <a:cs typeface="Times New Roman" pitchFamily="18" charset="0"/>
              </a:endParaRPr>
            </a:p>
          </p:txBody>
        </p:sp>
        <p:sp>
          <p:nvSpPr>
            <p:cNvPr id="19" name="TextBox 18"/>
            <p:cNvSpPr txBox="1"/>
            <p:nvPr/>
          </p:nvSpPr>
          <p:spPr>
            <a:xfrm>
              <a:off x="762000" y="4636681"/>
              <a:ext cx="2286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Network  Driver</a:t>
              </a:r>
              <a:endParaRPr lang="en-US" sz="2000" dirty="0">
                <a:latin typeface="Times New Roman" pitchFamily="18" charset="0"/>
                <a:cs typeface="Times New Roman" pitchFamily="18" charset="0"/>
              </a:endParaRPr>
            </a:p>
          </p:txBody>
        </p:sp>
        <p:sp>
          <p:nvSpPr>
            <p:cNvPr id="20" name="TextBox 19"/>
            <p:cNvSpPr txBox="1"/>
            <p:nvPr/>
          </p:nvSpPr>
          <p:spPr>
            <a:xfrm>
              <a:off x="762000" y="5181600"/>
              <a:ext cx="2286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Device Driver</a:t>
              </a:r>
              <a:endParaRPr lang="en-US" sz="2000" dirty="0">
                <a:latin typeface="Times New Roman" pitchFamily="18" charset="0"/>
                <a:cs typeface="Times New Roman" pitchFamily="18" charset="0"/>
              </a:endParaRPr>
            </a:p>
          </p:txBody>
        </p:sp>
        <p:sp>
          <p:nvSpPr>
            <p:cNvPr id="22" name="Rectangle 21"/>
            <p:cNvSpPr/>
            <p:nvPr/>
          </p:nvSpPr>
          <p:spPr>
            <a:xfrm>
              <a:off x="6172200" y="3646081"/>
              <a:ext cx="2133600" cy="1981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4" name="Straight Connector 23"/>
            <p:cNvCxnSpPr/>
            <p:nvPr/>
          </p:nvCxnSpPr>
          <p:spPr>
            <a:xfrm>
              <a:off x="6172200" y="4065106"/>
              <a:ext cx="2133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2" idx="1"/>
              <a:endCxn id="22" idx="3"/>
            </p:cNvCxnSpPr>
            <p:nvPr/>
          </p:nvCxnSpPr>
          <p:spPr>
            <a:xfrm>
              <a:off x="6172200" y="4636681"/>
              <a:ext cx="21336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172200" y="3646081"/>
              <a:ext cx="2133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Windows Manager</a:t>
              </a:r>
              <a:endParaRPr lang="en-US" sz="2000" dirty="0">
                <a:latin typeface="Times New Roman" pitchFamily="18" charset="0"/>
                <a:cs typeface="Times New Roman" pitchFamily="18" charset="0"/>
              </a:endParaRPr>
            </a:p>
          </p:txBody>
        </p:sp>
        <p:sp>
          <p:nvSpPr>
            <p:cNvPr id="1024" name="TextBox 1023"/>
            <p:cNvSpPr txBox="1"/>
            <p:nvPr/>
          </p:nvSpPr>
          <p:spPr>
            <a:xfrm>
              <a:off x="6172200" y="4114800"/>
              <a:ext cx="2133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       GDI</a:t>
              </a:r>
              <a:endParaRPr lang="en-US" sz="2000" dirty="0">
                <a:latin typeface="Times New Roman" pitchFamily="18" charset="0"/>
                <a:cs typeface="Times New Roman" pitchFamily="18" charset="0"/>
              </a:endParaRPr>
            </a:p>
          </p:txBody>
        </p:sp>
        <p:sp>
          <p:nvSpPr>
            <p:cNvPr id="1028" name="TextBox 1027"/>
            <p:cNvSpPr txBox="1"/>
            <p:nvPr/>
          </p:nvSpPr>
          <p:spPr>
            <a:xfrm>
              <a:off x="6438900" y="4796078"/>
              <a:ext cx="1600200" cy="707886"/>
            </a:xfrm>
            <a:prstGeom prst="rect">
              <a:avLst/>
            </a:prstGeom>
            <a:noFill/>
          </p:spPr>
          <p:txBody>
            <a:bodyPr wrap="square" rtlCol="0">
              <a:spAutoFit/>
            </a:bodyPr>
            <a:lstStyle/>
            <a:p>
              <a:r>
                <a:rPr lang="en-US" sz="2000" dirty="0" smtClean="0">
                  <a:latin typeface="Times New Roman" pitchFamily="18" charset="0"/>
                  <a:cs typeface="Times New Roman" pitchFamily="18" charset="0"/>
                </a:rPr>
                <a:t>Graphics Driver</a:t>
              </a:r>
              <a:endParaRPr lang="en-US" sz="2000" dirty="0">
                <a:latin typeface="Times New Roman" pitchFamily="18" charset="0"/>
                <a:cs typeface="Times New Roman" pitchFamily="18" charset="0"/>
              </a:endParaRPr>
            </a:p>
          </p:txBody>
        </p:sp>
        <p:cxnSp>
          <p:nvCxnSpPr>
            <p:cNvPr id="1030" name="Straight Arrow Connector 1029"/>
            <p:cNvCxnSpPr/>
            <p:nvPr/>
          </p:nvCxnSpPr>
          <p:spPr>
            <a:xfrm>
              <a:off x="1600200" y="5627281"/>
              <a:ext cx="0" cy="54491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2" name="Straight Arrow Connector 1031"/>
            <p:cNvCxnSpPr/>
            <p:nvPr/>
          </p:nvCxnSpPr>
          <p:spPr>
            <a:xfrm>
              <a:off x="4419600" y="4514910"/>
              <a:ext cx="0" cy="165729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4" name="Straight Arrow Connector 1033"/>
            <p:cNvCxnSpPr/>
            <p:nvPr/>
          </p:nvCxnSpPr>
          <p:spPr>
            <a:xfrm>
              <a:off x="6781800" y="5627281"/>
              <a:ext cx="0" cy="54491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035" name="Rectangle 1034"/>
            <p:cNvSpPr/>
            <p:nvPr/>
          </p:nvSpPr>
          <p:spPr>
            <a:xfrm>
              <a:off x="152400" y="1447800"/>
              <a:ext cx="8839200" cy="1828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6" name="Rectangle 1035"/>
            <p:cNvSpPr/>
            <p:nvPr/>
          </p:nvSpPr>
          <p:spPr>
            <a:xfrm>
              <a:off x="304800" y="1828800"/>
              <a:ext cx="1600200" cy="1295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Times New Roman" pitchFamily="18" charset="0"/>
                <a:cs typeface="Times New Roman" pitchFamily="18" charset="0"/>
              </a:endParaRPr>
            </a:p>
          </p:txBody>
        </p:sp>
        <p:sp>
          <p:nvSpPr>
            <p:cNvPr id="1037" name="Rectangle 1036"/>
            <p:cNvSpPr/>
            <p:nvPr/>
          </p:nvSpPr>
          <p:spPr>
            <a:xfrm>
              <a:off x="2133600" y="2362200"/>
              <a:ext cx="12192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42" name="Rectangle 1041"/>
            <p:cNvSpPr/>
            <p:nvPr/>
          </p:nvSpPr>
          <p:spPr>
            <a:xfrm>
              <a:off x="2133600" y="1447800"/>
              <a:ext cx="2614613"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44" name="TextBox 1043"/>
            <p:cNvSpPr txBox="1"/>
            <p:nvPr/>
          </p:nvSpPr>
          <p:spPr>
            <a:xfrm>
              <a:off x="2133600" y="1447800"/>
              <a:ext cx="2438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   Executive Services</a:t>
              </a:r>
              <a:endParaRPr lang="en-US" sz="2000" dirty="0">
                <a:latin typeface="Times New Roman" pitchFamily="18" charset="0"/>
                <a:cs typeface="Times New Roman" pitchFamily="18" charset="0"/>
              </a:endParaRPr>
            </a:p>
          </p:txBody>
        </p:sp>
        <p:cxnSp>
          <p:nvCxnSpPr>
            <p:cNvPr id="1046" name="Straight Connector 1045"/>
            <p:cNvCxnSpPr/>
            <p:nvPr/>
          </p:nvCxnSpPr>
          <p:spPr>
            <a:xfrm>
              <a:off x="152400" y="990600"/>
              <a:ext cx="952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8" name="Straight Connector 1047"/>
            <p:cNvCxnSpPr/>
            <p:nvPr/>
          </p:nvCxnSpPr>
          <p:spPr>
            <a:xfrm>
              <a:off x="1600200" y="99060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0" name="Straight Connector 1049"/>
            <p:cNvCxnSpPr/>
            <p:nvPr/>
          </p:nvCxnSpPr>
          <p:spPr>
            <a:xfrm>
              <a:off x="3048000" y="990600"/>
              <a:ext cx="723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2" name="Straight Connector 1051"/>
            <p:cNvCxnSpPr/>
            <p:nvPr/>
          </p:nvCxnSpPr>
          <p:spPr>
            <a:xfrm>
              <a:off x="4126706" y="990600"/>
              <a:ext cx="9786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4" name="Straight Connector 1053"/>
            <p:cNvCxnSpPr/>
            <p:nvPr/>
          </p:nvCxnSpPr>
          <p:spPr>
            <a:xfrm>
              <a:off x="5372100" y="990600"/>
              <a:ext cx="1066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781800" y="990600"/>
              <a:ext cx="7202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772400" y="990600"/>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570876" y="990600"/>
              <a:ext cx="573124"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781800" y="990600"/>
              <a:ext cx="2100226" cy="400110"/>
            </a:xfrm>
            <a:prstGeom prst="rect">
              <a:avLst/>
            </a:prstGeom>
            <a:noFill/>
          </p:spPr>
          <p:txBody>
            <a:bodyPr wrap="square" rtlCol="0">
              <a:spAutoFit/>
            </a:bodyPr>
            <a:lstStyle/>
            <a:p>
              <a:r>
                <a:rPr lang="en-US" dirty="0" smtClean="0"/>
                <a:t>   </a:t>
              </a:r>
              <a:r>
                <a:rPr lang="en-US" sz="2000" dirty="0" smtClean="0">
                  <a:latin typeface="Times New Roman" pitchFamily="18" charset="0"/>
                  <a:cs typeface="Times New Roman" pitchFamily="18" charset="0"/>
                </a:rPr>
                <a:t>Kernel Mode</a:t>
              </a:r>
              <a:endParaRPr lang="en-US" sz="2000" dirty="0">
                <a:latin typeface="Times New Roman" pitchFamily="18" charset="0"/>
                <a:cs typeface="Times New Roman" pitchFamily="18" charset="0"/>
              </a:endParaRPr>
            </a:p>
          </p:txBody>
        </p:sp>
        <p:sp>
          <p:nvSpPr>
            <p:cNvPr id="39" name="TextBox 38"/>
            <p:cNvSpPr txBox="1"/>
            <p:nvPr/>
          </p:nvSpPr>
          <p:spPr>
            <a:xfrm>
              <a:off x="7141908" y="533400"/>
              <a:ext cx="1428968"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User Mode</a:t>
              </a:r>
              <a:endParaRPr lang="en-US" sz="2000" dirty="0">
                <a:latin typeface="Times New Roman" pitchFamily="18" charset="0"/>
                <a:cs typeface="Times New Roman" pitchFamily="18" charset="0"/>
              </a:endParaRPr>
            </a:p>
          </p:txBody>
        </p:sp>
        <p:sp>
          <p:nvSpPr>
            <p:cNvPr id="40" name="TextBox 39"/>
            <p:cNvSpPr txBox="1"/>
            <p:nvPr/>
          </p:nvSpPr>
          <p:spPr>
            <a:xfrm>
              <a:off x="2133600" y="2476500"/>
              <a:ext cx="1219200" cy="707886"/>
            </a:xfrm>
            <a:prstGeom prst="rect">
              <a:avLst/>
            </a:prstGeom>
            <a:noFill/>
          </p:spPr>
          <p:txBody>
            <a:bodyPr wrap="square" rtlCol="0">
              <a:spAutoFit/>
            </a:bodyPr>
            <a:lstStyle/>
            <a:p>
              <a:r>
                <a:rPr lang="en-US" sz="2000" dirty="0" smtClean="0">
                  <a:latin typeface="Times New Roman" pitchFamily="18" charset="0"/>
                  <a:cs typeface="Times New Roman" pitchFamily="18" charset="0"/>
                </a:rPr>
                <a:t>Object</a:t>
              </a:r>
            </a:p>
            <a:p>
              <a:r>
                <a:rPr lang="en-US" sz="2000" dirty="0" smtClean="0">
                  <a:latin typeface="Times New Roman" pitchFamily="18" charset="0"/>
                  <a:cs typeface="Times New Roman" pitchFamily="18" charset="0"/>
                </a:rPr>
                <a:t>Manager</a:t>
              </a:r>
              <a:endParaRPr lang="en-US" sz="2000" dirty="0">
                <a:latin typeface="Times New Roman" pitchFamily="18" charset="0"/>
                <a:cs typeface="Times New Roman" pitchFamily="18" charset="0"/>
              </a:endParaRPr>
            </a:p>
          </p:txBody>
        </p:sp>
        <p:cxnSp>
          <p:nvCxnSpPr>
            <p:cNvPr id="44" name="Straight Connector 43"/>
            <p:cNvCxnSpPr/>
            <p:nvPr/>
          </p:nvCxnSpPr>
          <p:spPr>
            <a:xfrm>
              <a:off x="266700" y="2209800"/>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66700" y="2724117"/>
              <a:ext cx="1600200"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04800" y="1847910"/>
              <a:ext cx="1600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I/O Manager</a:t>
              </a:r>
              <a:endParaRPr lang="en-US" sz="2000" dirty="0">
                <a:latin typeface="Times New Roman" pitchFamily="18" charset="0"/>
                <a:cs typeface="Times New Roman" pitchFamily="18" charset="0"/>
              </a:endParaRPr>
            </a:p>
          </p:txBody>
        </p:sp>
        <p:sp>
          <p:nvSpPr>
            <p:cNvPr id="51" name="TextBox 50"/>
            <p:cNvSpPr txBox="1"/>
            <p:nvPr/>
          </p:nvSpPr>
          <p:spPr>
            <a:xfrm>
              <a:off x="304800" y="2248020"/>
              <a:ext cx="1600200" cy="328012"/>
            </a:xfrm>
            <a:prstGeom prst="rect">
              <a:avLst/>
            </a:prstGeom>
            <a:noFill/>
          </p:spPr>
          <p:txBody>
            <a:bodyPr wrap="square" rtlCol="0">
              <a:spAutoFit/>
            </a:bodyPr>
            <a:lstStyle/>
            <a:p>
              <a:r>
                <a:rPr lang="en-US" dirty="0" smtClean="0">
                  <a:latin typeface="Times New Roman" pitchFamily="18" charset="0"/>
                  <a:cs typeface="Times New Roman" pitchFamily="18" charset="0"/>
                </a:rPr>
                <a:t>PowerManager</a:t>
              </a:r>
              <a:endParaRPr lang="en-US" sz="2000" dirty="0">
                <a:latin typeface="Times New Roman" pitchFamily="18" charset="0"/>
                <a:cs typeface="Times New Roman" pitchFamily="18" charset="0"/>
              </a:endParaRPr>
            </a:p>
          </p:txBody>
        </p:sp>
        <p:sp>
          <p:nvSpPr>
            <p:cNvPr id="53" name="TextBox 52"/>
            <p:cNvSpPr txBox="1"/>
            <p:nvPr/>
          </p:nvSpPr>
          <p:spPr>
            <a:xfrm>
              <a:off x="304800" y="2743200"/>
              <a:ext cx="15621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Plug &amp; Play M</a:t>
              </a:r>
              <a:r>
                <a:rPr lang="en-US" dirty="0" smtClean="0"/>
                <a:t> </a:t>
              </a:r>
              <a:endParaRPr lang="en-US" dirty="0"/>
            </a:p>
          </p:txBody>
        </p:sp>
        <p:sp>
          <p:nvSpPr>
            <p:cNvPr id="55" name="TextBox 54"/>
            <p:cNvSpPr txBox="1"/>
            <p:nvPr/>
          </p:nvSpPr>
          <p:spPr>
            <a:xfrm>
              <a:off x="3440906" y="2448075"/>
              <a:ext cx="1175147" cy="707886"/>
            </a:xfrm>
            <a:prstGeom prst="rect">
              <a:avLst/>
            </a:prstGeom>
            <a:noFill/>
          </p:spPr>
          <p:txBody>
            <a:bodyPr wrap="square" rtlCol="0">
              <a:spAutoFit/>
            </a:bodyPr>
            <a:lstStyle/>
            <a:p>
              <a:r>
                <a:rPr lang="en-US" sz="2000" dirty="0" smtClean="0">
                  <a:latin typeface="Times New Roman" pitchFamily="18" charset="0"/>
                  <a:cs typeface="Times New Roman" pitchFamily="18" charset="0"/>
                </a:rPr>
                <a:t>Process &amp;Thread </a:t>
              </a:r>
              <a:endParaRPr lang="en-US" sz="2000" dirty="0">
                <a:latin typeface="Times New Roman" pitchFamily="18" charset="0"/>
                <a:cs typeface="Times New Roman" pitchFamily="18" charset="0"/>
              </a:endParaRPr>
            </a:p>
          </p:txBody>
        </p:sp>
        <p:cxnSp>
          <p:nvCxnSpPr>
            <p:cNvPr id="57" name="Straight Connector 56"/>
            <p:cNvCxnSpPr/>
            <p:nvPr/>
          </p:nvCxnSpPr>
          <p:spPr>
            <a:xfrm>
              <a:off x="3771900" y="4030802"/>
              <a:ext cx="1600200" cy="0"/>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771900" y="3652910"/>
              <a:ext cx="1600200" cy="400110"/>
            </a:xfrm>
            <a:prstGeom prst="rect">
              <a:avLst/>
            </a:prstGeom>
            <a:noFill/>
          </p:spPr>
          <p:txBody>
            <a:bodyPr wrap="square" rtlCol="0">
              <a:spAutoFit/>
            </a:bodyPr>
            <a:lstStyle/>
            <a:p>
              <a:r>
                <a:rPr lang="en-US" dirty="0" smtClean="0"/>
                <a:t>      </a:t>
              </a:r>
              <a:r>
                <a:rPr lang="en-US" sz="2000" dirty="0" smtClean="0">
                  <a:latin typeface="Times New Roman" pitchFamily="18" charset="0"/>
                  <a:cs typeface="Times New Roman" pitchFamily="18" charset="0"/>
                </a:rPr>
                <a:t>Kernel</a:t>
              </a:r>
              <a:endParaRPr lang="en-US" sz="2000" dirty="0">
                <a:latin typeface="Times New Roman" pitchFamily="18" charset="0"/>
                <a:cs typeface="Times New Roman" pitchFamily="18" charset="0"/>
              </a:endParaRPr>
            </a:p>
          </p:txBody>
        </p:sp>
        <p:sp>
          <p:nvSpPr>
            <p:cNvPr id="60" name="TextBox 59"/>
            <p:cNvSpPr txBox="1"/>
            <p:nvPr/>
          </p:nvSpPr>
          <p:spPr>
            <a:xfrm>
              <a:off x="4028479" y="4065106"/>
              <a:ext cx="1076921" cy="400110"/>
            </a:xfrm>
            <a:prstGeom prst="rect">
              <a:avLst/>
            </a:prstGeom>
            <a:noFill/>
          </p:spPr>
          <p:txBody>
            <a:bodyPr wrap="square" rtlCol="0">
              <a:spAutoFit/>
            </a:bodyPr>
            <a:lstStyle/>
            <a:p>
              <a:r>
                <a:rPr lang="en-US" dirty="0" smtClean="0"/>
                <a:t>   </a:t>
              </a:r>
              <a:r>
                <a:rPr lang="en-US" sz="2000" dirty="0" smtClean="0">
                  <a:latin typeface="Times New Roman" pitchFamily="18" charset="0"/>
                  <a:cs typeface="Times New Roman" pitchFamily="18" charset="0"/>
                </a:rPr>
                <a:t>HAL</a:t>
              </a:r>
              <a:endParaRPr lang="en-US" sz="2000" dirty="0">
                <a:latin typeface="Times New Roman" pitchFamily="18" charset="0"/>
                <a:cs typeface="Times New Roman" pitchFamily="18" charset="0"/>
              </a:endParaRPr>
            </a:p>
          </p:txBody>
        </p:sp>
        <p:sp>
          <p:nvSpPr>
            <p:cNvPr id="61" name="Rectangle 60"/>
            <p:cNvSpPr/>
            <p:nvPr/>
          </p:nvSpPr>
          <p:spPr>
            <a:xfrm>
              <a:off x="3440906" y="2362200"/>
              <a:ext cx="1175147" cy="750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TextBox 61"/>
            <p:cNvSpPr txBox="1"/>
            <p:nvPr/>
          </p:nvSpPr>
          <p:spPr>
            <a:xfrm>
              <a:off x="3440906" y="2448075"/>
              <a:ext cx="1175147" cy="707886"/>
            </a:xfrm>
            <a:prstGeom prst="rect">
              <a:avLst/>
            </a:prstGeom>
            <a:noFill/>
          </p:spPr>
          <p:txBody>
            <a:bodyPr wrap="square" rtlCol="0">
              <a:spAutoFit/>
            </a:bodyPr>
            <a:lstStyle/>
            <a:p>
              <a:r>
                <a:rPr lang="en-US" sz="2000" dirty="0" smtClean="0">
                  <a:latin typeface="Times New Roman" pitchFamily="18" charset="0"/>
                  <a:cs typeface="Times New Roman" pitchFamily="18" charset="0"/>
                </a:rPr>
                <a:t>Process</a:t>
              </a:r>
            </a:p>
            <a:p>
              <a:r>
                <a:rPr lang="en-US" sz="2000" dirty="0" smtClean="0">
                  <a:latin typeface="Times New Roman" pitchFamily="18" charset="0"/>
                  <a:cs typeface="Times New Roman" pitchFamily="18" charset="0"/>
                </a:rPr>
                <a:t>Thread                           </a:t>
              </a:r>
              <a:endParaRPr lang="en-US" sz="2000" dirty="0">
                <a:latin typeface="Times New Roman" pitchFamily="18" charset="0"/>
                <a:cs typeface="Times New Roman" pitchFamily="18" charset="0"/>
              </a:endParaRPr>
            </a:p>
          </p:txBody>
        </p:sp>
        <p:sp>
          <p:nvSpPr>
            <p:cNvPr id="63" name="Rectangle 62"/>
            <p:cNvSpPr/>
            <p:nvPr/>
          </p:nvSpPr>
          <p:spPr>
            <a:xfrm>
              <a:off x="4748213" y="2362200"/>
              <a:ext cx="1042987"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6" name="TextBox 1055"/>
            <p:cNvSpPr txBox="1"/>
            <p:nvPr/>
          </p:nvSpPr>
          <p:spPr>
            <a:xfrm>
              <a:off x="4748213" y="2448075"/>
              <a:ext cx="1042987" cy="646331"/>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Memory</a:t>
              </a:r>
            </a:p>
            <a:p>
              <a:r>
                <a:rPr lang="en-US" dirty="0" smtClean="0">
                  <a:latin typeface="Times New Roman" panose="02020603050405020304" pitchFamily="18" charset="0"/>
                  <a:cs typeface="Times New Roman" panose="02020603050405020304" pitchFamily="18" charset="0"/>
                </a:rPr>
                <a:t>Manager</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7856392" y="2362200"/>
              <a:ext cx="1025634" cy="7937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a:stCxn id="7" idx="1"/>
              <a:endCxn id="7" idx="3"/>
            </p:cNvCxnSpPr>
            <p:nvPr/>
          </p:nvCxnSpPr>
          <p:spPr>
            <a:xfrm>
              <a:off x="7856392" y="2759081"/>
              <a:ext cx="1025634"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039100" y="2448075"/>
              <a:ext cx="818338"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LPC</a:t>
              </a:r>
              <a:endParaRPr lang="en-US" sz="2000" dirty="0">
                <a:latin typeface="Times New Roman" pitchFamily="18" charset="0"/>
                <a:cs typeface="Times New Roman" pitchFamily="18" charset="0"/>
              </a:endParaRPr>
            </a:p>
          </p:txBody>
        </p:sp>
        <p:sp>
          <p:nvSpPr>
            <p:cNvPr id="14" name="TextBox 13"/>
            <p:cNvSpPr txBox="1"/>
            <p:nvPr/>
          </p:nvSpPr>
          <p:spPr>
            <a:xfrm>
              <a:off x="8039100" y="2848185"/>
              <a:ext cx="818338"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KTM</a:t>
              </a:r>
              <a:endParaRPr lang="en-US" sz="2000" dirty="0">
                <a:latin typeface="Times New Roman" pitchFamily="18" charset="0"/>
                <a:cs typeface="Times New Roman" pitchFamily="18" charset="0"/>
              </a:endParaRPr>
            </a:p>
          </p:txBody>
        </p:sp>
        <p:sp>
          <p:nvSpPr>
            <p:cNvPr id="16" name="Rectangle 15"/>
            <p:cNvSpPr/>
            <p:nvPr/>
          </p:nvSpPr>
          <p:spPr>
            <a:xfrm>
              <a:off x="5905500" y="2362200"/>
              <a:ext cx="8763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Rectangle 63"/>
            <p:cNvSpPr/>
            <p:nvPr/>
          </p:nvSpPr>
          <p:spPr>
            <a:xfrm>
              <a:off x="6896100" y="2365077"/>
              <a:ext cx="8763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p:cNvSpPr txBox="1"/>
            <p:nvPr/>
          </p:nvSpPr>
          <p:spPr>
            <a:xfrm>
              <a:off x="6896100" y="2365077"/>
              <a:ext cx="876300" cy="646331"/>
            </a:xfrm>
            <a:prstGeom prst="rect">
              <a:avLst/>
            </a:prstGeom>
            <a:noFill/>
          </p:spPr>
          <p:txBody>
            <a:bodyPr wrap="square" rtlCol="0">
              <a:spAutoFit/>
            </a:bodyPr>
            <a:lstStyle/>
            <a:p>
              <a:r>
                <a:rPr lang="en-US" dirty="0" smtClean="0">
                  <a:latin typeface="Times New Roman" pitchFamily="18" charset="0"/>
                  <a:cs typeface="Times New Roman" pitchFamily="18" charset="0"/>
                </a:rPr>
                <a:t>Config.</a:t>
              </a:r>
            </a:p>
            <a:p>
              <a:r>
                <a:rPr lang="en-US" dirty="0" smtClean="0">
                  <a:latin typeface="Times New Roman" pitchFamily="18" charset="0"/>
                  <a:cs typeface="Times New Roman" pitchFamily="18" charset="0"/>
                </a:rPr>
                <a:t>Manag</a:t>
              </a:r>
              <a:endParaRPr lang="en-US" dirty="0">
                <a:latin typeface="Times New Roman" pitchFamily="18" charset="0"/>
                <a:cs typeface="Times New Roman" pitchFamily="18" charset="0"/>
              </a:endParaRPr>
            </a:p>
          </p:txBody>
        </p:sp>
        <p:sp>
          <p:nvSpPr>
            <p:cNvPr id="23" name="TextBox 22"/>
            <p:cNvSpPr txBox="1"/>
            <p:nvPr/>
          </p:nvSpPr>
          <p:spPr>
            <a:xfrm>
              <a:off x="5905500" y="2365077"/>
              <a:ext cx="990600" cy="646331"/>
            </a:xfrm>
            <a:prstGeom prst="rect">
              <a:avLst/>
            </a:prstGeom>
            <a:noFill/>
          </p:spPr>
          <p:txBody>
            <a:bodyPr wrap="square" rtlCol="0">
              <a:spAutoFit/>
            </a:bodyPr>
            <a:lstStyle/>
            <a:p>
              <a:r>
                <a:rPr lang="en-US" dirty="0" smtClean="0">
                  <a:latin typeface="Times New Roman" pitchFamily="18" charset="0"/>
                  <a:cs typeface="Times New Roman" pitchFamily="18" charset="0"/>
                </a:rPr>
                <a:t>Security Ref. M</a:t>
              </a:r>
              <a:endParaRPr lang="en-US" dirty="0">
                <a:latin typeface="Times New Roman" pitchFamily="18" charset="0"/>
                <a:cs typeface="Times New Roman" pitchFamily="18" charset="0"/>
              </a:endParaRPr>
            </a:p>
          </p:txBody>
        </p:sp>
        <p:cxnSp>
          <p:nvCxnSpPr>
            <p:cNvPr id="26" name="Straight Arrow Connector 25"/>
            <p:cNvCxnSpPr/>
            <p:nvPr/>
          </p:nvCxnSpPr>
          <p:spPr>
            <a:xfrm flipV="1">
              <a:off x="6177516" y="676173"/>
              <a:ext cx="0" cy="162874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269706" y="23037"/>
              <a:ext cx="3721894" cy="5103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8" name="Straight Connector 37"/>
            <p:cNvCxnSpPr>
              <a:stCxn id="33" idx="1"/>
            </p:cNvCxnSpPr>
            <p:nvPr/>
          </p:nvCxnSpPr>
          <p:spPr>
            <a:xfrm flipV="1">
              <a:off x="5269706" y="278218"/>
              <a:ext cx="3721894" cy="1"/>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269706" y="23037"/>
              <a:ext cx="3721894"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      Local Security Authentication</a:t>
              </a:r>
              <a:endParaRPr lang="en-US" dirty="0">
                <a:latin typeface="Times New Roman" panose="02020603050405020304" pitchFamily="18" charset="0"/>
                <a:cs typeface="Times New Roman" panose="02020603050405020304" pitchFamily="18" charset="0"/>
              </a:endParaRPr>
            </a:p>
          </p:txBody>
        </p:sp>
        <p:sp>
          <p:nvSpPr>
            <p:cNvPr id="42" name="TextBox 41"/>
            <p:cNvSpPr txBox="1"/>
            <p:nvPr/>
          </p:nvSpPr>
          <p:spPr>
            <a:xfrm>
              <a:off x="5372100" y="278219"/>
              <a:ext cx="3619500" cy="369332"/>
            </a:xfrm>
            <a:prstGeom prst="rect">
              <a:avLst/>
            </a:prstGeom>
            <a:noFill/>
          </p:spPr>
          <p:txBody>
            <a:bodyPr wrap="square" rtlCol="0">
              <a:spAutoFit/>
            </a:bodyPr>
            <a:lstStyle/>
            <a:p>
              <a:r>
                <a:rPr lang="en-US" dirty="0" smtClean="0"/>
                <a:t>    </a:t>
              </a:r>
              <a:r>
                <a:rPr lang="en-US" dirty="0" smtClean="0">
                  <a:latin typeface="Times New Roman" panose="02020603050405020304" pitchFamily="18" charset="0"/>
                  <a:cs typeface="Times New Roman" panose="02020603050405020304" pitchFamily="18" charset="0"/>
                </a:rPr>
                <a:t>Security Account Manager</a:t>
              </a:r>
              <a:endParaRPr lang="en-US" dirty="0">
                <a:latin typeface="Times New Roman" panose="02020603050405020304" pitchFamily="18" charset="0"/>
                <a:cs typeface="Times New Roman" panose="02020603050405020304" pitchFamily="18" charset="0"/>
              </a:endParaRPr>
            </a:p>
          </p:txBody>
        </p:sp>
        <p:sp>
          <p:nvSpPr>
            <p:cNvPr id="43" name="TextBox 42"/>
            <p:cNvSpPr txBox="1"/>
            <p:nvPr/>
          </p:nvSpPr>
          <p:spPr>
            <a:xfrm>
              <a:off x="1104900" y="23037"/>
              <a:ext cx="1943100"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Win32 Application</a:t>
              </a:r>
              <a:endParaRPr lang="en-US"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1104900" y="462885"/>
              <a:ext cx="1943100" cy="646331"/>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Win32 Subsystem</a:t>
              </a:r>
            </a:p>
            <a:p>
              <a:r>
                <a:rPr lang="en-US" dirty="0" smtClean="0">
                  <a:latin typeface="Times New Roman" panose="02020603050405020304" pitchFamily="18" charset="0"/>
                  <a:cs typeface="Times New Roman" panose="02020603050405020304" pitchFamily="18" charset="0"/>
                </a:rPr>
                <a:t>Win32k.sys</a:t>
              </a:r>
              <a:endParaRPr lang="en-US" dirty="0">
                <a:latin typeface="Times New Roman" panose="02020603050405020304" pitchFamily="18" charset="0"/>
                <a:cs typeface="Times New Roman" panose="02020603050405020304" pitchFamily="18" charset="0"/>
              </a:endParaRPr>
            </a:p>
          </p:txBody>
        </p:sp>
        <p:cxnSp>
          <p:nvCxnSpPr>
            <p:cNvPr id="52" name="Straight Arrow Connector 51"/>
            <p:cNvCxnSpPr/>
            <p:nvPr/>
          </p:nvCxnSpPr>
          <p:spPr>
            <a:xfrm>
              <a:off x="1600200" y="278219"/>
              <a:ext cx="0" cy="3693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1600200" y="990600"/>
              <a:ext cx="0" cy="20005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p:cNvCxnSpPr/>
          <p:nvPr/>
        </p:nvCxnSpPr>
        <p:spPr>
          <a:xfrm>
            <a:off x="4419600" y="2771939"/>
            <a:ext cx="0" cy="41602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8528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latin typeface="Times New Roman" pitchFamily="18" charset="0"/>
                <a:cs typeface="Times New Roman" pitchFamily="18" charset="0"/>
              </a:rPr>
              <a:t>PROCESS</a:t>
            </a:r>
            <a:endParaRPr lang="en-US" sz="28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sz="2000" dirty="0">
                <a:latin typeface="Times New Roman" pitchFamily="18" charset="0"/>
                <a:cs typeface="Times New Roman" pitchFamily="18" charset="0"/>
              </a:rPr>
              <a:t>A process is an instance of a program running in a </a:t>
            </a:r>
            <a:r>
              <a:rPr lang="en-US" sz="2000" dirty="0" smtClean="0">
                <a:latin typeface="Times New Roman" pitchFamily="18" charset="0"/>
                <a:cs typeface="Times New Roman" pitchFamily="18" charset="0"/>
              </a:rPr>
              <a:t>computer</a:t>
            </a:r>
          </a:p>
          <a:p>
            <a:endParaRPr lang="en-US" dirty="0"/>
          </a:p>
          <a:p>
            <a:endParaRPr lang="en-US" dirty="0"/>
          </a:p>
        </p:txBody>
      </p:sp>
      <p:pic>
        <p:nvPicPr>
          <p:cNvPr id="16386" name="Picture 2" descr="http://www.csie.ntnu.edu.tw/~swanky/os/chap4/Diagram_of_Process_Sta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044849"/>
            <a:ext cx="9144000"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296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08920"/>
            <a:ext cx="4644008" cy="76944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400" dirty="0">
                <a:latin typeface="Times New Roman" pitchFamily="18" charset="0"/>
                <a:cs typeface="Times New Roman" pitchFamily="18" charset="0"/>
              </a:rPr>
              <a:t>INTRODUCTION</a:t>
            </a:r>
            <a:endParaRPr 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531927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latin typeface="Times New Roman" pitchFamily="18" charset="0"/>
                <a:cs typeface="Times New Roman" pitchFamily="18" charset="0"/>
              </a:rPr>
              <a:t>PROCESSING TYPES</a:t>
            </a:r>
            <a:endParaRPr lang="en-US" sz="28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2000" dirty="0" smtClean="0">
                <a:latin typeface="Times New Roman" pitchFamily="18" charset="0"/>
                <a:cs typeface="Times New Roman" pitchFamily="18" charset="0"/>
              </a:rPr>
              <a:t>Multiprocessing : Multiple processor</a:t>
            </a:r>
          </a:p>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Multitasking : Time sharing</a:t>
            </a:r>
          </a:p>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Multithreading : Multiple threads</a:t>
            </a:r>
          </a:p>
          <a:p>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Hyper threading : </a:t>
            </a:r>
            <a:r>
              <a:rPr lang="en-US" sz="2000" dirty="0">
                <a:latin typeface="Times New Roman" pitchFamily="18" charset="0"/>
                <a:cs typeface="Times New Roman" pitchFamily="18" charset="0"/>
              </a:rPr>
              <a:t>single microprocessor to act like two separate processors </a:t>
            </a:r>
          </a:p>
        </p:txBody>
      </p:sp>
    </p:spTree>
    <p:extLst>
      <p:ext uri="{BB962C8B-B14F-4D97-AF65-F5344CB8AC3E}">
        <p14:creationId xmlns:p14="http://schemas.microsoft.com/office/powerpoint/2010/main" val="2460384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08920"/>
            <a:ext cx="4644008" cy="120032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latin typeface="Times New Roman" pitchFamily="18" charset="0"/>
                <a:cs typeface="Times New Roman" pitchFamily="18" charset="0"/>
              </a:rPr>
              <a:t>BOOTING PROCESS IN WINDOWS</a:t>
            </a:r>
            <a:endParaRPr lang="en-US" sz="3600"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latin typeface="Times New Roman" pitchFamily="18" charset="0"/>
              <a:cs typeface="Times New Roman" pitchFamily="18" charset="0"/>
            </a:endParaRPr>
          </a:p>
        </p:txBody>
      </p:sp>
    </p:spTree>
    <p:extLst>
      <p:ext uri="{BB962C8B-B14F-4D97-AF65-F5344CB8AC3E}">
        <p14:creationId xmlns:p14="http://schemas.microsoft.com/office/powerpoint/2010/main" val="29133906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latin typeface="Times New Roman" pitchFamily="18" charset="0"/>
                <a:cs typeface="Times New Roman" pitchFamily="18" charset="0"/>
              </a:rPr>
              <a:t>BOOTING PROCESS IN WINDOWS</a:t>
            </a:r>
            <a:endParaRPr lang="en-US" sz="2800" dirty="0">
              <a:latin typeface="Times New Roman" pitchFamily="18" charset="0"/>
              <a:cs typeface="Times New Roman" pitchFamily="18" charset="0"/>
            </a:endParaRPr>
          </a:p>
        </p:txBody>
      </p:sp>
      <p:pic>
        <p:nvPicPr>
          <p:cNvPr id="4" name="Content Placeholder 3" descr="Booting process.jpg"/>
          <p:cNvPicPr>
            <a:picLocks noGrp="1" noChangeAspect="1"/>
          </p:cNvPicPr>
          <p:nvPr>
            <p:ph idx="1"/>
          </p:nvPr>
        </p:nvPicPr>
        <p:blipFill>
          <a:blip r:embed="rId2"/>
          <a:stretch>
            <a:fillRect/>
          </a:stretch>
        </p:blipFill>
        <p:spPr>
          <a:xfrm>
            <a:off x="304799" y="1905000"/>
            <a:ext cx="8839201" cy="4114800"/>
          </a:xfrm>
        </p:spPr>
      </p:pic>
    </p:spTree>
    <p:extLst>
      <p:ext uri="{BB962C8B-B14F-4D97-AF65-F5344CB8AC3E}">
        <p14:creationId xmlns:p14="http://schemas.microsoft.com/office/powerpoint/2010/main" val="3771150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BIOS</a:t>
            </a:r>
            <a:endParaRPr lang="en-US" sz="3200"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9123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Times New Roman" pitchFamily="18" charset="0"/>
                <a:cs typeface="Times New Roman" pitchFamily="18" charset="0"/>
              </a:rPr>
              <a:t>OS LOADER</a:t>
            </a:r>
            <a:endParaRPr lang="en-US" sz="3600" b="1"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1524000" y="6248400"/>
            <a:ext cx="2438400" cy="400110"/>
          </a:xfrm>
          <a:prstGeom prst="rect">
            <a:avLst/>
          </a:prstGeom>
          <a:noFill/>
        </p:spPr>
        <p:txBody>
          <a:bodyPr wrap="square" rtlCol="0">
            <a:spAutoFit/>
          </a:bodyPr>
          <a:lstStyle/>
          <a:p>
            <a:r>
              <a:rPr lang="en-US" sz="2000" b="1" dirty="0" err="1" smtClean="0">
                <a:latin typeface="Times New Roman" pitchFamily="18" charset="0"/>
                <a:cs typeface="Times New Roman" pitchFamily="18" charset="0"/>
              </a:rPr>
              <a:t>Kernal</a:t>
            </a:r>
            <a:r>
              <a:rPr lang="en-US" sz="2000" b="1" dirty="0" smtClean="0">
                <a:latin typeface="Times New Roman" pitchFamily="18" charset="0"/>
                <a:cs typeface="Times New Roman" pitchFamily="18" charset="0"/>
              </a:rPr>
              <a:t> initialization</a:t>
            </a:r>
            <a:endParaRPr lang="en-US"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1345087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SESSION INITIALIZATION</a:t>
            </a:r>
            <a:endParaRPr lang="en-US" sz="3200" b="1"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8471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EXPLORER INITIALIZATION</a:t>
            </a:r>
            <a:endParaRPr lang="en-US" sz="2800" b="1"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581400" y="5715000"/>
            <a:ext cx="1981200" cy="400110"/>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Userinit.exe</a:t>
            </a:r>
            <a:endParaRPr lang="en-US" sz="2000" b="1" dirty="0">
              <a:latin typeface="Times New Roman" pitchFamily="18" charset="0"/>
              <a:cs typeface="Times New Roman" pitchFamily="18" charset="0"/>
            </a:endParaRPr>
          </a:p>
        </p:txBody>
      </p:sp>
      <p:sp>
        <p:nvSpPr>
          <p:cNvPr id="6" name="TextBox 5"/>
          <p:cNvSpPr txBox="1"/>
          <p:nvPr/>
        </p:nvSpPr>
        <p:spPr>
          <a:xfrm>
            <a:off x="4038600" y="3429000"/>
            <a:ext cx="1371600" cy="400110"/>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HKCU</a:t>
            </a:r>
            <a:endParaRPr lang="en-US" sz="2000" b="1" dirty="0">
              <a:latin typeface="Times New Roman" pitchFamily="18" charset="0"/>
              <a:cs typeface="Times New Roman" pitchFamily="18" charset="0"/>
            </a:endParaRPr>
          </a:p>
        </p:txBody>
      </p:sp>
      <p:sp>
        <p:nvSpPr>
          <p:cNvPr id="7" name="TextBox 6"/>
          <p:cNvSpPr txBox="1"/>
          <p:nvPr/>
        </p:nvSpPr>
        <p:spPr>
          <a:xfrm>
            <a:off x="7162800" y="3352800"/>
            <a:ext cx="1066800" cy="369332"/>
          </a:xfrm>
          <a:prstGeom prst="rect">
            <a:avLst/>
          </a:prstGeom>
          <a:noFill/>
        </p:spPr>
        <p:txBody>
          <a:bodyPr wrap="square" rtlCol="0">
            <a:spAutoFit/>
          </a:bodyPr>
          <a:lstStyle/>
          <a:p>
            <a:r>
              <a:rPr lang="en-US" b="1" dirty="0">
                <a:latin typeface="Times New Roman" pitchFamily="18" charset="0"/>
                <a:cs typeface="Times New Roman" pitchFamily="18" charset="0"/>
              </a:rPr>
              <a:t>d</a:t>
            </a:r>
            <a:r>
              <a:rPr lang="en-US" b="1" dirty="0" smtClean="0">
                <a:latin typeface="Times New Roman" pitchFamily="18" charset="0"/>
                <a:cs typeface="Times New Roman" pitchFamily="18" charset="0"/>
              </a:rPr>
              <a:t>wm.exe</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3953856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08920"/>
            <a:ext cx="4644008" cy="132343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000"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latin typeface="Times New Roman" pitchFamily="18" charset="0"/>
                <a:cs typeface="Times New Roman" pitchFamily="18" charset="0"/>
              </a:rPr>
              <a:t>WINDOWS FILE SYSTEM</a:t>
            </a:r>
            <a:endParaRPr lang="en-US" sz="4000"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latin typeface="Times New Roman" pitchFamily="18" charset="0"/>
              <a:cs typeface="Times New Roman" pitchFamily="18" charset="0"/>
            </a:endParaRPr>
          </a:p>
        </p:txBody>
      </p:sp>
    </p:spTree>
    <p:extLst>
      <p:ext uri="{BB962C8B-B14F-4D97-AF65-F5344CB8AC3E}">
        <p14:creationId xmlns:p14="http://schemas.microsoft.com/office/powerpoint/2010/main" val="29133906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04814"/>
            <a:ext cx="8262453" cy="863601"/>
          </a:xfrm>
        </p:spPr>
        <p:txBody>
          <a:bodyPr>
            <a:normAutofit/>
          </a:bodyPr>
          <a:lstStyle/>
          <a:p>
            <a:r>
              <a:rPr lang="en-US" sz="2800" dirty="0" smtClean="0"/>
              <a:t>    </a:t>
            </a:r>
            <a:r>
              <a:rPr lang="en-US" sz="2800" dirty="0" smtClean="0">
                <a:latin typeface="Times New Roman" panose="02020603050405020304" pitchFamily="18" charset="0"/>
                <a:cs typeface="Times New Roman" panose="02020603050405020304" pitchFamily="18" charset="0"/>
              </a:rPr>
              <a:t>FILE SYSTEM  </a:t>
            </a:r>
            <a:r>
              <a:rPr lang="en-US" sz="2800" dirty="0" smtClean="0"/>
              <a:t>  </a:t>
            </a:r>
            <a:endParaRPr lang="en-US" sz="2800" dirty="0"/>
          </a:p>
        </p:txBody>
      </p:sp>
      <p:sp>
        <p:nvSpPr>
          <p:cNvPr id="3" name="Content Placeholder 2"/>
          <p:cNvSpPr>
            <a:spLocks noGrp="1"/>
          </p:cNvSpPr>
          <p:nvPr>
            <p:ph idx="1"/>
          </p:nvPr>
        </p:nvSpPr>
        <p:spPr>
          <a:xfrm>
            <a:off x="173112" y="1412776"/>
            <a:ext cx="8528209" cy="5040313"/>
          </a:xfrm>
        </p:spPr>
        <p:txBody>
          <a:bodyPr/>
          <a:lstStyle/>
          <a:p>
            <a:r>
              <a:rPr lang="en-US" dirty="0" smtClean="0"/>
              <a:t>   </a:t>
            </a: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File</a:t>
            </a:r>
          </a:p>
          <a:p>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File is collection  </a:t>
            </a:r>
            <a:r>
              <a:rPr lang="en-US" sz="1800" dirty="0">
                <a:latin typeface="Times New Roman" panose="02020603050405020304" pitchFamily="18" charset="0"/>
                <a:cs typeface="Times New Roman" panose="02020603050405020304" pitchFamily="18" charset="0"/>
              </a:rPr>
              <a:t>information that is recorded on secondary storage such as </a:t>
            </a:r>
            <a:r>
              <a:rPr lang="en-US" sz="1800" dirty="0" smtClean="0">
                <a:latin typeface="Times New Roman" panose="02020603050405020304" pitchFamily="18" charset="0"/>
                <a:cs typeface="Times New Roman" panose="02020603050405020304" pitchFamily="18" charset="0"/>
              </a:rPr>
              <a:t> magnetic tapes </a:t>
            </a:r>
            <a:r>
              <a:rPr lang="en-US" sz="1800" dirty="0">
                <a:latin typeface="Times New Roman" panose="02020603050405020304" pitchFamily="18" charset="0"/>
                <a:cs typeface="Times New Roman" panose="02020603050405020304" pitchFamily="18" charset="0"/>
              </a:rPr>
              <a:t>and optical disks</a:t>
            </a:r>
            <a:r>
              <a:rPr lang="en-US" sz="1400" dirty="0">
                <a:latin typeface="Times New Roman" panose="02020603050405020304" pitchFamily="18" charset="0"/>
                <a:cs typeface="Times New Roman" panose="02020603050405020304" pitchFamily="18" charset="0"/>
              </a:rPr>
              <a:t>. </a:t>
            </a:r>
            <a:endParaRPr lang="en-US" sz="14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File system</a:t>
            </a:r>
          </a:p>
          <a:p>
            <a:endParaRPr lang="en-US" sz="1400" dirty="0" smtClean="0">
              <a:latin typeface="Times New Roman" panose="02020603050405020304" pitchFamily="18" charset="0"/>
              <a:cs typeface="Times New Roman" panose="02020603050405020304" pitchFamily="18" charset="0"/>
            </a:endParaRPr>
          </a:p>
          <a:p>
            <a:r>
              <a:rPr lang="en-US" sz="1800" dirty="0" smtClean="0">
                <a:latin typeface="Times New Roman" panose="02020603050405020304" pitchFamily="18" charset="0"/>
                <a:cs typeface="Times New Roman" panose="02020603050405020304" pitchFamily="18" charset="0"/>
              </a:rPr>
              <a:t>     File system </a:t>
            </a:r>
            <a:r>
              <a:rPr lang="en-US" sz="1800" dirty="0">
                <a:latin typeface="Times New Roman" panose="02020603050405020304" pitchFamily="18" charset="0"/>
                <a:cs typeface="Times New Roman" panose="02020603050405020304" pitchFamily="18" charset="0"/>
              </a:rPr>
              <a:t>is the way in which files are named and where they are placed logically for storage and </a:t>
            </a:r>
            <a:r>
              <a:rPr lang="en-US" sz="1800" dirty="0" smtClean="0">
                <a:latin typeface="Times New Roman" panose="02020603050405020304" pitchFamily="18" charset="0"/>
                <a:cs typeface="Times New Roman" panose="02020603050405020304" pitchFamily="18" charset="0"/>
              </a:rPr>
              <a:t>retrieval</a:t>
            </a:r>
            <a:r>
              <a:rPr lang="en-US" sz="1400" dirty="0" smtClean="0">
                <a:latin typeface="Times New Roman" panose="02020603050405020304" pitchFamily="18" charset="0"/>
                <a:cs typeface="Times New Roman" panose="02020603050405020304" pitchFamily="18" charset="0"/>
              </a:rPr>
              <a:t>.</a:t>
            </a:r>
            <a:endParaRPr lang="en-US" sz="32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4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History</a:t>
            </a:r>
          </a:p>
          <a:p>
            <a:pPr marL="457200"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r>
              <a:rPr lang="en-US" sz="3200" dirty="0" smtClean="0">
                <a:latin typeface="Times New Roman" panose="02020603050405020304" pitchFamily="18" charset="0"/>
                <a:cs typeface="Times New Roman" panose="02020603050405020304" pitchFamily="18" charset="0"/>
              </a:rPr>
              <a:t>  </a:t>
            </a:r>
          </a:p>
          <a:p>
            <a:r>
              <a:rPr lang="en-US" sz="3200" dirty="0" smtClean="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In 1977 Microsoft developed file system known as FAT.</a:t>
            </a:r>
          </a:p>
          <a:p>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 As size of storage devices increases NTFS came into existence.</a:t>
            </a:r>
          </a:p>
          <a:p>
            <a:endParaRPr lang="en-US" sz="1400" dirty="0" smtClean="0">
              <a:latin typeface="Times New Roman" panose="02020603050405020304" pitchFamily="18" charset="0"/>
              <a:cs typeface="Times New Roman" panose="02020603050405020304" pitchFamily="18" charset="0"/>
            </a:endParaRPr>
          </a:p>
          <a:p>
            <a:endParaRPr lang="en-US" sz="3200" dirty="0" smtClean="0"/>
          </a:p>
          <a:p>
            <a:endParaRPr lang="en-US" sz="3200" dirty="0"/>
          </a:p>
          <a:p>
            <a:endParaRPr lang="en-US" sz="3200" dirty="0"/>
          </a:p>
          <a:p>
            <a:endParaRPr lang="en-US" sz="3200" dirty="0" smtClean="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1940164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latin typeface="Times New Roman" panose="02020603050405020304" pitchFamily="18" charset="0"/>
                <a:cs typeface="Times New Roman" panose="02020603050405020304" pitchFamily="18" charset="0"/>
              </a:rPr>
              <a:t>HARD DISC DRIVE STRUCTURE</a:t>
            </a:r>
            <a:endParaRPr lang="en-US" sz="28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2"/>
          <a:srcRect l="-741" t="14286" r="741" b="1424"/>
          <a:stretch/>
        </p:blipFill>
        <p:spPr>
          <a:xfrm>
            <a:off x="395536" y="1484784"/>
            <a:ext cx="7019934" cy="4248472"/>
          </a:xfrm>
          <a:prstGeom prst="rect">
            <a:avLst/>
          </a:prstGeom>
        </p:spPr>
      </p:pic>
    </p:spTree>
    <p:extLst>
      <p:ext uri="{BB962C8B-B14F-4D97-AF65-F5344CB8AC3E}">
        <p14:creationId xmlns:p14="http://schemas.microsoft.com/office/powerpoint/2010/main" val="3276074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764704"/>
            <a:ext cx="8424936" cy="3046988"/>
          </a:xfrm>
          <a:prstGeom prst="rect">
            <a:avLst/>
          </a:prstGeom>
        </p:spPr>
        <p:txBody>
          <a:bodyPr wrap="square">
            <a:spAutoFit/>
          </a:bodyPr>
          <a:lstStyle/>
          <a:p>
            <a:pPr marL="285750" indent="-285750">
              <a:buFont typeface="Arial" panose="020B0604020202020204" pitchFamily="34" charset="0"/>
              <a:buChar char="•"/>
            </a:pPr>
            <a:r>
              <a:rPr lang="en-US" sz="2400" i="1" dirty="0">
                <a:solidFill>
                  <a:schemeClr val="tx1">
                    <a:lumMod val="95000"/>
                    <a:lumOff val="5000"/>
                  </a:schemeClr>
                </a:solidFill>
                <a:latin typeface="Times New Roman" pitchFamily="18" charset="0"/>
                <a:cs typeface="Times New Roman" pitchFamily="18" charset="0"/>
              </a:rPr>
              <a:t>“A Computer is an electronic machine that can solve different problems, process data, store &amp; retrieve data and perform calculations faster and efficiently than humans”.</a:t>
            </a:r>
          </a:p>
          <a:p>
            <a:pPr marL="285750" indent="-285750">
              <a:buFont typeface="Arial" panose="020B0604020202020204" pitchFamily="34" charset="0"/>
              <a:buChar char="•"/>
            </a:pPr>
            <a:endParaRPr lang="en-US" sz="2400" i="1" dirty="0">
              <a:latin typeface="Times New Roman" pitchFamily="18" charset="0"/>
              <a:cs typeface="Times New Roman" pitchFamily="18" charset="0"/>
            </a:endParaRPr>
          </a:p>
          <a:p>
            <a:pPr marL="285750" indent="-285750">
              <a:buFont typeface="Arial" panose="020B0604020202020204" pitchFamily="34" charset="0"/>
              <a:buChar char="•"/>
            </a:pPr>
            <a:endParaRPr lang="en-IN" sz="2400" dirty="0">
              <a:latin typeface="Times New Roman" pitchFamily="18" charset="0"/>
              <a:cs typeface="Times New Roman" pitchFamily="18" charset="0"/>
            </a:endParaRPr>
          </a:p>
          <a:p>
            <a:pPr marL="285750" indent="-285750">
              <a:buFont typeface="Arial" panose="020B0604020202020204" pitchFamily="34" charset="0"/>
              <a:buChar char="•"/>
            </a:pPr>
            <a:r>
              <a:rPr lang="en-IN" sz="2400" dirty="0">
                <a:latin typeface="Times New Roman" pitchFamily="18" charset="0"/>
                <a:cs typeface="Times New Roman" pitchFamily="18" charset="0"/>
              </a:rPr>
              <a:t>Computer consists of basically 2 parts:</a:t>
            </a:r>
            <a:endParaRPr lang="en-US" sz="2400" dirty="0">
              <a:latin typeface="Times New Roman" pitchFamily="18" charset="0"/>
              <a:cs typeface="Times New Roman" pitchFamily="18" charset="0"/>
            </a:endParaRPr>
          </a:p>
          <a:p>
            <a:pPr marL="800100" lvl="1" indent="-285750"/>
            <a:r>
              <a:rPr lang="en-US" sz="2400" dirty="0">
                <a:latin typeface="Times New Roman" pitchFamily="18" charset="0"/>
                <a:cs typeface="Times New Roman" pitchFamily="18" charset="0"/>
              </a:rPr>
              <a:t>Software</a:t>
            </a:r>
          </a:p>
          <a:p>
            <a:pPr marL="800100" lvl="1" indent="-285750"/>
            <a:r>
              <a:rPr lang="en-US" sz="2400" dirty="0">
                <a:latin typeface="Times New Roman" pitchFamily="18" charset="0"/>
                <a:cs typeface="Times New Roman" pitchFamily="18" charset="0"/>
              </a:rPr>
              <a:t>Hardware</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23421602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US" sz="2400" dirty="0" smtClean="0">
                <a:solidFill>
                  <a:schemeClr val="tx2">
                    <a:lumMod val="60000"/>
                    <a:lumOff val="40000"/>
                  </a:schemeClr>
                </a:solidFill>
                <a:latin typeface="Times New Roman" panose="02020603050405020304" pitchFamily="18" charset="0"/>
                <a:cs typeface="Times New Roman" panose="02020603050405020304" pitchFamily="18" charset="0"/>
              </a:rPr>
              <a:t>Memory allocation</a:t>
            </a:r>
            <a:endParaRPr lang="en-US" sz="24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12" name="Text Placeholder 11"/>
          <p:cNvSpPr>
            <a:spLocks noGrp="1"/>
          </p:cNvSpPr>
          <p:nvPr>
            <p:ph type="body" sz="quarter" idx="11"/>
          </p:nvPr>
        </p:nvSpPr>
        <p:spPr/>
        <p:txBody>
          <a:bodyPr/>
          <a:lstStyle/>
          <a:p>
            <a:r>
              <a:rPr lang="en-US" sz="2400" dirty="0" smtClean="0">
                <a:solidFill>
                  <a:schemeClr val="tx2">
                    <a:lumMod val="60000"/>
                    <a:lumOff val="40000"/>
                  </a:schemeClr>
                </a:solidFill>
                <a:latin typeface="Times New Roman" panose="02020603050405020304" pitchFamily="18" charset="0"/>
                <a:cs typeface="Times New Roman" panose="02020603050405020304" pitchFamily="18" charset="0"/>
              </a:rPr>
              <a:t>Memory allocation</a:t>
            </a:r>
            <a:endParaRPr lang="en-US" sz="24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13" name="Text Placeholder 12"/>
          <p:cNvSpPr>
            <a:spLocks noGrp="1"/>
          </p:cNvSpPr>
          <p:nvPr>
            <p:ph type="body" sz="quarter" idx="12"/>
          </p:nvPr>
        </p:nvSpPr>
        <p:spPr/>
        <p:txBody>
          <a:bodyPr/>
          <a:lstStyle/>
          <a:p>
            <a:r>
              <a:rPr lang="en-US" sz="2400" dirty="0" smtClean="0"/>
              <a:t>       </a:t>
            </a:r>
            <a:r>
              <a:rPr lang="en-US" sz="2400" dirty="0" smtClean="0">
                <a:latin typeface="Times New Roman" panose="02020603050405020304" pitchFamily="18" charset="0"/>
                <a:cs typeface="Times New Roman" panose="02020603050405020304" pitchFamily="18" charset="0"/>
              </a:rPr>
              <a:t>Contiguous </a:t>
            </a:r>
            <a:endParaRPr lang="en-US" sz="2400" dirty="0">
              <a:latin typeface="Times New Roman" panose="02020603050405020304" pitchFamily="18" charset="0"/>
              <a:cs typeface="Times New Roman" panose="02020603050405020304" pitchFamily="18" charset="0"/>
            </a:endParaRPr>
          </a:p>
        </p:txBody>
      </p:sp>
      <p:sp>
        <p:nvSpPr>
          <p:cNvPr id="14" name="Text Placeholder 13"/>
          <p:cNvSpPr>
            <a:spLocks noGrp="1"/>
          </p:cNvSpPr>
          <p:nvPr>
            <p:ph type="body" sz="quarter" idx="13"/>
          </p:nvPr>
        </p:nvSpPr>
        <p:spPr>
          <a:xfrm>
            <a:off x="4860032" y="1460902"/>
            <a:ext cx="4137333" cy="438494"/>
          </a:xfrm>
        </p:spPr>
        <p:txBody>
          <a:bodyPr/>
          <a:lstStyle/>
          <a:p>
            <a:r>
              <a:rPr lang="en-US" sz="2400" dirty="0" smtClean="0"/>
              <a:t>        </a:t>
            </a:r>
            <a:r>
              <a:rPr lang="en-US" sz="2400" dirty="0" smtClean="0">
                <a:latin typeface="Times New Roman" panose="02020603050405020304" pitchFamily="18" charset="0"/>
                <a:cs typeface="Times New Roman" panose="02020603050405020304" pitchFamily="18" charset="0"/>
              </a:rPr>
              <a:t>linked</a:t>
            </a:r>
            <a:endParaRPr lang="en-US" sz="2400"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p:txBody>
          <a:bodyPr>
            <a:normAutofit/>
          </a:bodyPr>
          <a:lstStyle/>
          <a:p>
            <a:r>
              <a:rPr lang="en-US" sz="2800" dirty="0">
                <a:solidFill>
                  <a:schemeClr val="tx2">
                    <a:lumMod val="60000"/>
                    <a:lumOff val="40000"/>
                  </a:schemeClr>
                </a:solidFill>
                <a:latin typeface="Times New Roman" panose="02020603050405020304" pitchFamily="18" charset="0"/>
                <a:cs typeface="Times New Roman" panose="02020603050405020304" pitchFamily="18" charset="0"/>
              </a:rPr>
              <a:t>DATA BLOCK ALLOCATION</a:t>
            </a:r>
          </a:p>
        </p:txBody>
      </p:sp>
      <p:pic>
        <p:nvPicPr>
          <p:cNvPr id="9" name="Content Placeholder 8"/>
          <p:cNvPicPr>
            <a:picLocks noGrp="1" noChangeAspect="1"/>
          </p:cNvPicPr>
          <p:nvPr>
            <p:ph idx="4294967295"/>
          </p:nvPr>
        </p:nvPicPr>
        <p:blipFill>
          <a:blip r:embed="rId2"/>
          <a:stretch>
            <a:fillRect/>
          </a:stretch>
        </p:blipFill>
        <p:spPr>
          <a:xfrm>
            <a:off x="5220072" y="2420888"/>
            <a:ext cx="4000500" cy="4015511"/>
          </a:xfrm>
          <a:prstGeom prst="rect">
            <a:avLst/>
          </a:prstGeom>
        </p:spPr>
      </p:pic>
      <p:pic>
        <p:nvPicPr>
          <p:cNvPr id="10" name="Picture 9"/>
          <p:cNvPicPr>
            <a:picLocks noChangeAspect="1"/>
          </p:cNvPicPr>
          <p:nvPr/>
        </p:nvPicPr>
        <p:blipFill>
          <a:blip r:embed="rId3"/>
          <a:stretch>
            <a:fillRect/>
          </a:stretch>
        </p:blipFill>
        <p:spPr>
          <a:xfrm>
            <a:off x="774044" y="2564905"/>
            <a:ext cx="3668663" cy="3738074"/>
          </a:xfrm>
          <a:prstGeom prst="rect">
            <a:avLst/>
          </a:prstGeom>
        </p:spPr>
      </p:pic>
    </p:spTree>
    <p:extLst>
      <p:ext uri="{BB962C8B-B14F-4D97-AF65-F5344CB8AC3E}">
        <p14:creationId xmlns:p14="http://schemas.microsoft.com/office/powerpoint/2010/main" val="631325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tx2">
                    <a:lumMod val="60000"/>
                    <a:lumOff val="40000"/>
                  </a:schemeClr>
                </a:solidFill>
                <a:latin typeface="Times New Roman" pitchFamily="18" charset="0"/>
                <a:cs typeface="Times New Roman" pitchFamily="18" charset="0"/>
              </a:rPr>
              <a:t>FAT 32</a:t>
            </a:r>
            <a:endParaRPr lang="en-US" sz="2800" dirty="0">
              <a:solidFill>
                <a:schemeClr val="tx2">
                  <a:lumMod val="60000"/>
                  <a:lumOff val="40000"/>
                </a:schemeClr>
              </a:solidFill>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stretch>
            <a:fillRect/>
          </a:stretch>
        </p:blipFill>
        <p:spPr>
          <a:xfrm>
            <a:off x="303986" y="4221088"/>
            <a:ext cx="8528050" cy="2307736"/>
          </a:xfrm>
          <a:prstGeom prst="rect">
            <a:avLst/>
          </a:prstGeom>
        </p:spPr>
      </p:pic>
      <p:pic>
        <p:nvPicPr>
          <p:cNvPr id="5" name="Picture 4"/>
          <p:cNvPicPr>
            <a:picLocks noChangeAspect="1"/>
          </p:cNvPicPr>
          <p:nvPr/>
        </p:nvPicPr>
        <p:blipFill rotWithShape="1">
          <a:blip r:embed="rId3"/>
          <a:srcRect l="1429" t="32386" r="4286"/>
          <a:stretch/>
        </p:blipFill>
        <p:spPr>
          <a:xfrm>
            <a:off x="755576" y="2132856"/>
            <a:ext cx="7272808" cy="1584176"/>
          </a:xfrm>
          <a:prstGeom prst="rect">
            <a:avLst/>
          </a:prstGeom>
        </p:spPr>
      </p:pic>
    </p:spTree>
    <p:extLst>
      <p:ext uri="{BB962C8B-B14F-4D97-AF65-F5344CB8AC3E}">
        <p14:creationId xmlns:p14="http://schemas.microsoft.com/office/powerpoint/2010/main" val="1469693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tx2">
                    <a:lumMod val="60000"/>
                    <a:lumOff val="40000"/>
                  </a:schemeClr>
                </a:solidFill>
              </a:rPr>
              <a:t>                        </a:t>
            </a:r>
            <a:r>
              <a:rPr lang="en-US" sz="2800" dirty="0" smtClean="0">
                <a:solidFill>
                  <a:schemeClr val="tx2">
                    <a:lumMod val="60000"/>
                    <a:lumOff val="40000"/>
                  </a:schemeClr>
                </a:solidFill>
                <a:latin typeface="Times New Roman" panose="02020603050405020304" pitchFamily="18" charset="0"/>
                <a:cs typeface="Times New Roman" panose="02020603050405020304" pitchFamily="18" charset="0"/>
              </a:rPr>
              <a:t>NTFS</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
            </a:r>
            <a:b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br>
            <a:endParaRPr lang="en-US"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7" name="Text Placeholder 6"/>
          <p:cNvSpPr>
            <a:spLocks noGrp="1"/>
          </p:cNvSpPr>
          <p:nvPr>
            <p:ph type="body" sz="quarter" idx="10"/>
          </p:nvPr>
        </p:nvSpPr>
        <p:spPr>
          <a:xfrm>
            <a:off x="302931" y="1465507"/>
            <a:ext cx="8544207" cy="4142160"/>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latin typeface="Times New Roman" panose="02020603050405020304" pitchFamily="18" charset="0"/>
              <a:cs typeface="Times New Roman" panose="02020603050405020304" pitchFamily="18" charset="0"/>
            </a:endParaRPr>
          </a:p>
          <a:p>
            <a:r>
              <a:rPr lang="en-US" sz="2400" dirty="0" smtClean="0">
                <a:solidFill>
                  <a:schemeClr val="tx2">
                    <a:lumMod val="60000"/>
                    <a:lumOff val="40000"/>
                  </a:schemeClr>
                </a:solidFill>
                <a:latin typeface="Times New Roman" panose="02020603050405020304" pitchFamily="18" charset="0"/>
                <a:cs typeface="Times New Roman" panose="02020603050405020304" pitchFamily="18" charset="0"/>
              </a:rPr>
              <a:t>                                     Master file table</a:t>
            </a:r>
            <a:endParaRPr lang="en-US" sz="24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4294967295"/>
          </p:nvPr>
        </p:nvPicPr>
        <p:blipFill rotWithShape="1">
          <a:blip r:embed="rId2"/>
          <a:srcRect l="-19938" t="21016" r="22308" b="49148"/>
          <a:stretch/>
        </p:blipFill>
        <p:spPr>
          <a:xfrm>
            <a:off x="302931" y="1196752"/>
            <a:ext cx="5932488" cy="1368425"/>
          </a:xfrm>
          <a:prstGeom prst="rect">
            <a:avLst/>
          </a:prstGeom>
        </p:spPr>
      </p:pic>
      <p:pic>
        <p:nvPicPr>
          <p:cNvPr id="6" name="Picture 5"/>
          <p:cNvPicPr>
            <a:picLocks noChangeAspect="1"/>
          </p:cNvPicPr>
          <p:nvPr/>
        </p:nvPicPr>
        <p:blipFill rotWithShape="1">
          <a:blip r:embed="rId3"/>
          <a:srcRect l="-1418" t="15924" r="1418" b="60191"/>
          <a:stretch/>
        </p:blipFill>
        <p:spPr>
          <a:xfrm>
            <a:off x="971377" y="3140968"/>
            <a:ext cx="6076950" cy="1944216"/>
          </a:xfrm>
          <a:prstGeom prst="rect">
            <a:avLst/>
          </a:prstGeom>
        </p:spPr>
      </p:pic>
    </p:spTree>
    <p:extLst>
      <p:ext uri="{BB962C8B-B14F-4D97-AF65-F5344CB8AC3E}">
        <p14:creationId xmlns:p14="http://schemas.microsoft.com/office/powerpoint/2010/main" val="635476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2736" y="836712"/>
            <a:ext cx="8262453" cy="863601"/>
          </a:xfrm>
        </p:spPr>
        <p:txBody>
          <a:bodyPr>
            <a:normAutofit/>
          </a:bodyPr>
          <a:lstStyle/>
          <a:p>
            <a:r>
              <a:rPr lang="en-US" sz="2800" dirty="0" smtClean="0">
                <a:solidFill>
                  <a:schemeClr val="tx2">
                    <a:lumMod val="60000"/>
                    <a:lumOff val="40000"/>
                  </a:schemeClr>
                </a:solidFill>
              </a:rPr>
              <a:t>                     </a:t>
            </a:r>
            <a:r>
              <a:rPr lang="en-US" sz="2800" dirty="0" smtClean="0">
                <a:solidFill>
                  <a:schemeClr val="tx2">
                    <a:lumMod val="60000"/>
                    <a:lumOff val="40000"/>
                  </a:schemeClr>
                </a:solidFill>
                <a:latin typeface="Times New Roman" panose="02020603050405020304" pitchFamily="18" charset="0"/>
                <a:cs typeface="Times New Roman" panose="02020603050405020304" pitchFamily="18" charset="0"/>
              </a:rPr>
              <a:t>ADVANTAGES OF NTFS OVER FAT</a:t>
            </a:r>
            <a:endParaRPr lang="en-US" sz="2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Recoverability</a:t>
            </a:r>
          </a:p>
          <a:p>
            <a:endParaRPr lang="en-US" sz="18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Avaibility</a:t>
            </a:r>
          </a:p>
          <a:p>
            <a:pPr marL="285750" indent="-285750">
              <a:buFont typeface="Arial" panose="020B0604020202020204" pitchFamily="34" charset="0"/>
              <a:buChar char="•"/>
            </a:pPr>
            <a:endParaRPr lang="en-US" sz="18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Journaling</a:t>
            </a:r>
          </a:p>
          <a:p>
            <a:pPr marL="285750" indent="-285750">
              <a:buFont typeface="Arial" panose="020B0604020202020204" pitchFamily="34" charset="0"/>
              <a:buChar char="•"/>
            </a:pPr>
            <a:endParaRPr lang="en-US" sz="18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Security</a:t>
            </a:r>
          </a:p>
          <a:p>
            <a:pPr marL="285750" indent="-285750">
              <a:buFont typeface="Arial" panose="020B0604020202020204" pitchFamily="34" charset="0"/>
              <a:buChar char="•"/>
            </a:pPr>
            <a:endParaRPr lang="en-US" sz="18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Compression </a:t>
            </a:r>
          </a:p>
          <a:p>
            <a:pPr marL="285750" indent="-285750">
              <a:buFont typeface="Arial" panose="020B0604020202020204" pitchFamily="34" charset="0"/>
              <a:buChar char="•"/>
            </a:pPr>
            <a:endParaRPr lang="en-US" sz="18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Encryption</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33994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sz="2800" dirty="0" smtClean="0">
                <a:solidFill>
                  <a:schemeClr val="tx2">
                    <a:lumMod val="60000"/>
                    <a:lumOff val="40000"/>
                  </a:schemeClr>
                </a:solidFill>
                <a:latin typeface="Times New Roman" panose="02020603050405020304" pitchFamily="18" charset="0"/>
                <a:cs typeface="Times New Roman" panose="02020603050405020304" pitchFamily="18" charset="0"/>
              </a:rPr>
              <a:t>DEVICE DRIVER</a:t>
            </a:r>
            <a:endParaRPr lang="en-US" sz="28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US" dirty="0" smtClean="0"/>
          </a:p>
          <a:p>
            <a:endParaRPr lang="en-US" dirty="0"/>
          </a:p>
          <a:p>
            <a:r>
              <a:rPr lang="en-US" dirty="0" smtClean="0"/>
              <a:t>     </a:t>
            </a:r>
            <a:r>
              <a:rPr lang="en-US" sz="1800" dirty="0" smtClean="0">
                <a:latin typeface="Times New Roman" panose="02020603050405020304" pitchFamily="18" charset="0"/>
                <a:cs typeface="Times New Roman" panose="02020603050405020304" pitchFamily="18" charset="0"/>
              </a:rPr>
              <a:t>A </a:t>
            </a:r>
            <a:r>
              <a:rPr lang="en-US" sz="1800" dirty="0">
                <a:latin typeface="Times New Roman" panose="02020603050405020304" pitchFamily="18" charset="0"/>
                <a:cs typeface="Times New Roman" panose="02020603050405020304" pitchFamily="18" charset="0"/>
              </a:rPr>
              <a:t>device driver is a program that controls a particular type of device that is attached to your computer</a:t>
            </a:r>
            <a:r>
              <a:rPr lang="en-US" sz="1800" dirty="0" smtClean="0">
                <a:latin typeface="Times New Roman" panose="02020603050405020304" pitchFamily="18" charset="0"/>
                <a:cs typeface="Times New Roman" panose="02020603050405020304" pitchFamily="18" charset="0"/>
              </a:rPr>
              <a:t>.</a:t>
            </a:r>
          </a:p>
          <a:p>
            <a:endParaRPr lang="en-US" sz="1800" dirty="0">
              <a:latin typeface="Times New Roman" panose="02020603050405020304" pitchFamily="18" charset="0"/>
              <a:cs typeface="Times New Roman" panose="02020603050405020304" pitchFamily="18" charset="0"/>
            </a:endParaRPr>
          </a:p>
          <a:p>
            <a:endParaRPr lang="en-US" sz="1800" dirty="0" smtClean="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Kernel Space</a:t>
            </a:r>
          </a:p>
          <a:p>
            <a:pPr marL="342900" indent="-34290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User space</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9058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08920"/>
            <a:ext cx="4644008" cy="144655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400" dirty="0" smtClean="0">
                <a:solidFill>
                  <a:schemeClr val="tx2"/>
                </a:solidFill>
                <a:latin typeface="Times New Roman" pitchFamily="18" charset="0"/>
                <a:cs typeface="Times New Roman" pitchFamily="18" charset="0"/>
              </a:rPr>
              <a:t>MEMORY MANAGEMENT</a:t>
            </a:r>
            <a:endParaRPr lang="en-US" sz="4000" b="1" cap="none" spc="0" dirty="0">
              <a:ln w="11430"/>
              <a:solidFill>
                <a:schemeClr val="tx2"/>
              </a:solidFill>
              <a:effectLst>
                <a:outerShdw blurRad="50800" dist="39000" dir="5460000" algn="tl">
                  <a:srgbClr val="000000">
                    <a:alpha val="38000"/>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41245748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PAGING</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nSpc>
                <a:spcPct val="150000"/>
              </a:lnSpc>
              <a:buNone/>
            </a:pPr>
            <a:r>
              <a:rPr lang="en-US"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In</a:t>
            </a:r>
            <a:r>
              <a:rPr lang="en-US" sz="1800" dirty="0">
                <a:latin typeface="Times New Roman" pitchFamily="18" charset="0"/>
                <a:cs typeface="Times New Roman" pitchFamily="18" charset="0"/>
              </a:rPr>
              <a:t> computer operating systems, </a:t>
            </a:r>
            <a:r>
              <a:rPr lang="en-US" sz="1800" b="1" dirty="0">
                <a:latin typeface="Times New Roman" pitchFamily="18" charset="0"/>
                <a:cs typeface="Times New Roman" pitchFamily="18" charset="0"/>
              </a:rPr>
              <a:t>paging</a:t>
            </a:r>
            <a:r>
              <a:rPr lang="en-US" sz="1800" dirty="0">
                <a:latin typeface="Times New Roman" pitchFamily="18" charset="0"/>
                <a:cs typeface="Times New Roman" pitchFamily="18" charset="0"/>
              </a:rPr>
              <a:t> is a memory management scheme by which a computer stores and retrieves data from secondary </a:t>
            </a:r>
            <a:r>
              <a:rPr lang="en-US" sz="1800" dirty="0" smtClean="0">
                <a:latin typeface="Times New Roman" pitchFamily="18" charset="0"/>
                <a:cs typeface="Times New Roman" pitchFamily="18" charset="0"/>
              </a:rPr>
              <a:t>storage</a:t>
            </a:r>
            <a:r>
              <a:rPr lang="en-US" sz="1800" dirty="0">
                <a:latin typeface="Times New Roman" pitchFamily="18" charset="0"/>
                <a:cs typeface="Times New Roman" pitchFamily="18" charset="0"/>
              </a:rPr>
              <a:t> for use in main memory</a:t>
            </a:r>
            <a:r>
              <a:rPr lang="en-US" sz="1800" dirty="0" smtClean="0">
                <a:latin typeface="Times New Roman" pitchFamily="18" charset="0"/>
                <a:cs typeface="Times New Roman" pitchFamily="18" charset="0"/>
              </a:rPr>
              <a:t>.</a:t>
            </a:r>
            <a:r>
              <a:rPr lang="en-US" sz="1800" dirty="0">
                <a:latin typeface="Times New Roman" pitchFamily="18" charset="0"/>
                <a:cs typeface="Times New Roman" pitchFamily="18" charset="0"/>
              </a:rPr>
              <a:t> In this scheme, the operating system retrieves data from secondary storage in same-size blocks called </a:t>
            </a:r>
            <a:r>
              <a:rPr lang="en-US" sz="1800" i="1" dirty="0">
                <a:latin typeface="Times New Roman" pitchFamily="18" charset="0"/>
                <a:cs typeface="Times New Roman" pitchFamily="18" charset="0"/>
              </a:rPr>
              <a:t>pages</a:t>
            </a:r>
            <a:r>
              <a:rPr lang="en-US" sz="1800" dirty="0">
                <a:latin typeface="Times New Roman" pitchFamily="18" charset="0"/>
                <a:cs typeface="Times New Roman" pitchFamily="18" charset="0"/>
              </a:rPr>
              <a:t>.</a:t>
            </a:r>
          </a:p>
        </p:txBody>
      </p:sp>
    </p:spTree>
    <p:extLst>
      <p:ext uri="{BB962C8B-B14F-4D97-AF65-F5344CB8AC3E}">
        <p14:creationId xmlns:p14="http://schemas.microsoft.com/office/powerpoint/2010/main" val="2108952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THRASHING</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00000"/>
              </a:lnSpc>
            </a:pPr>
            <a:r>
              <a:rPr lang="en-US" sz="2000" dirty="0">
                <a:latin typeface="Times New Roman" pitchFamily="18" charset="0"/>
                <a:cs typeface="Times New Roman" pitchFamily="18" charset="0"/>
              </a:rPr>
              <a:t>Thrashing is computer activity that makes little or no progress, usually because memory or other resources have become exhausted or too limited to perform needed operations. When this happens, a pattern typically develops in which a request is made of the operating system by a process or program, the operating system tries to find resources by taking them from some other process, which in turn makes new requests that can't be satisfied. </a:t>
            </a:r>
          </a:p>
        </p:txBody>
      </p:sp>
    </p:spTree>
    <p:extLst>
      <p:ext uri="{BB962C8B-B14F-4D97-AF65-F5344CB8AC3E}">
        <p14:creationId xmlns:p14="http://schemas.microsoft.com/office/powerpoint/2010/main" val="921421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1497182"/>
            <a:ext cx="8424936" cy="6309420"/>
          </a:xfrm>
          <a:prstGeom prst="rect">
            <a:avLst/>
          </a:prstGeom>
        </p:spPr>
        <p:txBody>
          <a:bodyPr wrap="square">
            <a:spAutoFit/>
          </a:bodyPr>
          <a:lstStyle/>
          <a:p>
            <a:r>
              <a:rPr lang="en-US" sz="2000" dirty="0">
                <a:latin typeface="Times New Roman" pitchFamily="18" charset="0"/>
                <a:cs typeface="Times New Roman" pitchFamily="18" charset="0"/>
              </a:rPr>
              <a:t>As processes are loaded and removed from memory, the free memory space is broken into little pieces. It happens after sometimes that processes cannot be allocated to memory blocks considering their small size and memory blocks remains unused. This problem is known as Fragmentation.</a:t>
            </a:r>
          </a:p>
          <a:p>
            <a:r>
              <a:rPr lang="en-US" sz="2000" dirty="0">
                <a:latin typeface="Times New Roman" pitchFamily="18" charset="0"/>
                <a:cs typeface="Times New Roman" pitchFamily="18" charset="0"/>
              </a:rPr>
              <a:t>Fragmentation is of two types </a:t>
            </a:r>
            <a:r>
              <a:rPr lang="en-US" sz="2000" dirty="0" smtClean="0">
                <a:latin typeface="Times New Roman" pitchFamily="18" charset="0"/>
                <a:cs typeface="Times New Roman" pitchFamily="18" charset="0"/>
              </a:rPr>
              <a:t>−</a:t>
            </a:r>
          </a:p>
          <a:p>
            <a:endParaRPr lang="en-US" sz="2000" dirty="0">
              <a:latin typeface="Times New Roman" pitchFamily="18" charset="0"/>
              <a:cs typeface="Times New Roman" pitchFamily="18" charset="0"/>
            </a:endParaRPr>
          </a:p>
          <a:p>
            <a:pPr fontAlgn="t">
              <a:buNone/>
            </a:pPr>
            <a:r>
              <a:rPr lang="en-US" sz="2000" b="1" dirty="0">
                <a:latin typeface="Times New Roman" pitchFamily="18" charset="0"/>
                <a:cs typeface="Times New Roman" pitchFamily="18" charset="0"/>
              </a:rPr>
              <a:t>	External fragmentation</a:t>
            </a:r>
            <a:endParaRPr lang="en-US" sz="2000" dirty="0">
              <a:latin typeface="Times New Roman" pitchFamily="18" charset="0"/>
              <a:cs typeface="Times New Roman" pitchFamily="18" charset="0"/>
            </a:endParaRPr>
          </a:p>
          <a:p>
            <a:pPr fontAlgn="t">
              <a:buNone/>
            </a:pPr>
            <a:r>
              <a:rPr lang="en-US" sz="2000" dirty="0">
                <a:latin typeface="Times New Roman" pitchFamily="18" charset="0"/>
                <a:cs typeface="Times New Roman" pitchFamily="18" charset="0"/>
              </a:rPr>
              <a:t>		Total memory space is enough to satisfy a request or to reside a process in it, but it is not contiguous, so it cannot be used</a:t>
            </a:r>
            <a:r>
              <a:rPr lang="en-US" sz="2000" dirty="0" smtClean="0">
                <a:latin typeface="Times New Roman" pitchFamily="18" charset="0"/>
                <a:cs typeface="Times New Roman" pitchFamily="18" charset="0"/>
              </a:rPr>
              <a:t>.</a:t>
            </a:r>
          </a:p>
          <a:p>
            <a:pPr fontAlgn="t">
              <a:buNone/>
            </a:pPr>
            <a:endParaRPr lang="en-US" sz="2000" dirty="0">
              <a:latin typeface="Times New Roman" pitchFamily="18" charset="0"/>
              <a:cs typeface="Times New Roman" pitchFamily="18" charset="0"/>
            </a:endParaRPr>
          </a:p>
          <a:p>
            <a:pPr fontAlgn="t">
              <a:buNone/>
            </a:pP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Internal </a:t>
            </a:r>
            <a:r>
              <a:rPr lang="en-US" sz="2000" b="1" dirty="0" smtClean="0">
                <a:latin typeface="Times New Roman" pitchFamily="18" charset="0"/>
                <a:cs typeface="Times New Roman" pitchFamily="18" charset="0"/>
              </a:rPr>
              <a:t>fragmentation</a:t>
            </a:r>
            <a:endParaRPr lang="en-US" sz="2000" dirty="0">
              <a:latin typeface="Times New Roman" pitchFamily="18" charset="0"/>
              <a:cs typeface="Times New Roman" pitchFamily="18" charset="0"/>
            </a:endParaRPr>
          </a:p>
          <a:p>
            <a:pPr fontAlgn="t">
              <a:buNone/>
            </a:pPr>
            <a:r>
              <a:rPr lang="en-US" sz="2000" dirty="0">
                <a:latin typeface="Times New Roman" pitchFamily="18" charset="0"/>
                <a:cs typeface="Times New Roman" pitchFamily="18" charset="0"/>
              </a:rPr>
              <a:t>		Memory block assigned to process is bigger. Some portion 	of  memory is left unused, as it cannot be used by another 	process</a:t>
            </a:r>
            <a:r>
              <a:rPr lang="en-US" sz="2000" dirty="0" smtClean="0">
                <a:latin typeface="Times New Roman" pitchFamily="18" charset="0"/>
                <a:cs typeface="Times New Roman" pitchFamily="18" charset="0"/>
              </a:rPr>
              <a:t>.</a:t>
            </a:r>
          </a:p>
          <a:p>
            <a:pPr fontAlgn="t">
              <a:buNone/>
            </a:pPr>
            <a:endParaRPr lang="en-US" dirty="0">
              <a:latin typeface="Times New Roman" pitchFamily="18" charset="0"/>
              <a:cs typeface="Times New Roman" pitchFamily="18" charset="0"/>
            </a:endParaRPr>
          </a:p>
          <a:p>
            <a:pPr fontAlgn="t">
              <a:buNone/>
            </a:pPr>
            <a:endParaRPr lang="en-US" dirty="0" smtClean="0">
              <a:latin typeface="Times New Roman" pitchFamily="18" charset="0"/>
              <a:cs typeface="Times New Roman" pitchFamily="18" charset="0"/>
            </a:endParaRPr>
          </a:p>
          <a:p>
            <a:pPr fontAlgn="t">
              <a:buNone/>
            </a:pPr>
            <a:endParaRPr lang="en-US" dirty="0">
              <a:latin typeface="Times New Roman" pitchFamily="18" charset="0"/>
              <a:cs typeface="Times New Roman" pitchFamily="18" charset="0"/>
            </a:endParaRPr>
          </a:p>
          <a:p>
            <a:pPr fontAlgn="t">
              <a:buNone/>
            </a:pPr>
            <a:endParaRPr lang="en-US" dirty="0" smtClean="0">
              <a:latin typeface="Times New Roman" pitchFamily="18" charset="0"/>
              <a:cs typeface="Times New Roman" pitchFamily="18" charset="0"/>
            </a:endParaRPr>
          </a:p>
          <a:p>
            <a:pPr fontAlgn="t">
              <a:buNone/>
            </a:pPr>
            <a:endParaRPr lang="en-US" dirty="0">
              <a:latin typeface="Times New Roman" pitchFamily="18" charset="0"/>
              <a:cs typeface="Times New Roman" pitchFamily="18" charset="0"/>
            </a:endParaRPr>
          </a:p>
          <a:p>
            <a:pPr fontAlgn="t">
              <a:buNone/>
            </a:pPr>
            <a:endParaRPr lang="en-US" dirty="0" smtClean="0">
              <a:latin typeface="Times New Roman" pitchFamily="18" charset="0"/>
              <a:cs typeface="Times New Roman" pitchFamily="18" charset="0"/>
            </a:endParaRPr>
          </a:p>
          <a:p>
            <a:pPr fontAlgn="t">
              <a:buNone/>
            </a:pPr>
            <a:endParaRPr lang="en-US" dirty="0">
              <a:latin typeface="Times New Roman" pitchFamily="18" charset="0"/>
              <a:cs typeface="Times New Roman" pitchFamily="18" charset="0"/>
            </a:endParaRPr>
          </a:p>
          <a:p>
            <a:pPr fontAlgn="t">
              <a:buNone/>
            </a:pPr>
            <a:endParaRPr lang="en-US" dirty="0">
              <a:latin typeface="Times New Roman" pitchFamily="18" charset="0"/>
              <a:cs typeface="Times New Roman" pitchFamily="18" charset="0"/>
            </a:endParaRPr>
          </a:p>
        </p:txBody>
      </p:sp>
      <p:sp>
        <p:nvSpPr>
          <p:cNvPr id="3" name="TextBox 2"/>
          <p:cNvSpPr txBox="1"/>
          <p:nvPr/>
        </p:nvSpPr>
        <p:spPr>
          <a:xfrm>
            <a:off x="467544" y="479644"/>
            <a:ext cx="5256584" cy="523220"/>
          </a:xfrm>
          <a:prstGeom prst="rect">
            <a:avLst/>
          </a:prstGeom>
          <a:noFill/>
        </p:spPr>
        <p:txBody>
          <a:bodyPr wrap="square" rtlCol="0">
            <a:spAutoFit/>
          </a:bodyPr>
          <a:lstStyle/>
          <a:p>
            <a:r>
              <a:rPr lang="en-US" sz="2800" dirty="0" smtClean="0">
                <a:solidFill>
                  <a:schemeClr val="tx2"/>
                </a:solidFill>
                <a:latin typeface="Times New Roman" pitchFamily="18" charset="0"/>
                <a:cs typeface="Times New Roman" pitchFamily="18" charset="0"/>
              </a:rPr>
              <a:t>FRAGMENTATION </a:t>
            </a:r>
            <a:endParaRPr lang="en-US" sz="2800" dirty="0">
              <a:solidFill>
                <a:schemeClr val="tx2"/>
              </a:solidFill>
              <a:latin typeface="Times New Roman" pitchFamily="18" charset="0"/>
              <a:cs typeface="Times New Roman" pitchFamily="18" charset="0"/>
            </a:endParaRPr>
          </a:p>
        </p:txBody>
      </p:sp>
    </p:spTree>
    <p:extLst>
      <p:ext uri="{BB962C8B-B14F-4D97-AF65-F5344CB8AC3E}">
        <p14:creationId xmlns:p14="http://schemas.microsoft.com/office/powerpoint/2010/main" val="380272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latin typeface="Times New Roman" pitchFamily="18" charset="0"/>
                <a:cs typeface="Times New Roman" pitchFamily="18" charset="0"/>
              </a:rPr>
              <a:t>MEMORY POOL AND ITS TYPES</a:t>
            </a:r>
            <a:endParaRPr lang="en-US" sz="28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95400"/>
            <a:ext cx="8229600" cy="4525963"/>
          </a:xfrm>
        </p:spPr>
        <p:txBody>
          <a:bodyPr>
            <a:noAutofit/>
          </a:bodyPr>
          <a:lstStyle/>
          <a:p>
            <a:pPr marL="342900" indent="-342900" algn="just">
              <a:lnSpc>
                <a:spcPct val="100000"/>
              </a:lnSpc>
              <a:buFont typeface="Arial" pitchFamily="34" charset="0"/>
              <a:buChar char="•"/>
            </a:pPr>
            <a:r>
              <a:rPr lang="en-US" sz="2400" dirty="0">
                <a:latin typeface="Times New Roman" pitchFamily="18" charset="0"/>
                <a:cs typeface="Times New Roman" pitchFamily="18" charset="0"/>
              </a:rPr>
              <a:t>The memory manager creates the following memory pools that the system uses to allocate memory: </a:t>
            </a:r>
            <a:r>
              <a:rPr lang="en-US" sz="2400" b="1" dirty="0" err="1">
                <a:latin typeface="Times New Roman" pitchFamily="18" charset="0"/>
                <a:cs typeface="Times New Roman" pitchFamily="18" charset="0"/>
              </a:rPr>
              <a:t>nonpaged</a:t>
            </a:r>
            <a:r>
              <a:rPr lang="en-US" sz="2400" b="1" dirty="0">
                <a:latin typeface="Times New Roman" pitchFamily="18" charset="0"/>
                <a:cs typeface="Times New Roman" pitchFamily="18" charset="0"/>
              </a:rPr>
              <a:t> pool </a:t>
            </a:r>
            <a:r>
              <a:rPr lang="en-US" sz="2400" dirty="0">
                <a:latin typeface="Times New Roman" pitchFamily="18" charset="0"/>
                <a:cs typeface="Times New Roman" pitchFamily="18" charset="0"/>
              </a:rPr>
              <a:t>and </a:t>
            </a:r>
            <a:r>
              <a:rPr lang="en-US" sz="2400" b="1" dirty="0">
                <a:latin typeface="Times New Roman" pitchFamily="18" charset="0"/>
                <a:cs typeface="Times New Roman" pitchFamily="18" charset="0"/>
              </a:rPr>
              <a:t>paged pool. </a:t>
            </a:r>
            <a:endParaRPr lang="en-US" sz="2400" b="1" dirty="0" smtClean="0">
              <a:latin typeface="Times New Roman" pitchFamily="18" charset="0"/>
              <a:cs typeface="Times New Roman" pitchFamily="18" charset="0"/>
            </a:endParaRPr>
          </a:p>
          <a:p>
            <a:pPr marL="342900" indent="-342900" algn="just">
              <a:lnSpc>
                <a:spcPct val="100000"/>
              </a:lnSpc>
              <a:buFont typeface="Arial" pitchFamily="34" charset="0"/>
              <a:buChar char="•"/>
            </a:pPr>
            <a:endParaRPr lang="en-US" sz="2400" b="1" dirty="0" smtClean="0">
              <a:latin typeface="Times New Roman" pitchFamily="18" charset="0"/>
              <a:cs typeface="Times New Roman" pitchFamily="18" charset="0"/>
            </a:endParaRPr>
          </a:p>
          <a:p>
            <a:pPr marL="342900" indent="-342900" algn="just">
              <a:lnSpc>
                <a:spcPct val="100000"/>
              </a:lnSpc>
              <a:buFont typeface="Arial" pitchFamily="34" charset="0"/>
              <a:buChar char="•"/>
            </a:pPr>
            <a:r>
              <a:rPr lang="en-US" sz="2400" dirty="0" smtClean="0">
                <a:latin typeface="Times New Roman" pitchFamily="18" charset="0"/>
                <a:cs typeface="Times New Roman" pitchFamily="18" charset="0"/>
              </a:rPr>
              <a:t>The </a:t>
            </a:r>
            <a:r>
              <a:rPr lang="en-US" sz="2400" dirty="0" err="1">
                <a:latin typeface="Times New Roman" pitchFamily="18" charset="0"/>
                <a:cs typeface="Times New Roman" pitchFamily="18" charset="0"/>
              </a:rPr>
              <a:t>nonpaged</a:t>
            </a:r>
            <a:r>
              <a:rPr lang="en-US" sz="2400" dirty="0">
                <a:latin typeface="Times New Roman" pitchFamily="18" charset="0"/>
                <a:cs typeface="Times New Roman" pitchFamily="18" charset="0"/>
              </a:rPr>
              <a:t> pool consists of virtual memory addresses that are guaranteed to reside in physical memory as long as the corresponding kernel objects are allocated. </a:t>
            </a:r>
            <a:endParaRPr lang="en-US" sz="2400" dirty="0" smtClean="0">
              <a:latin typeface="Times New Roman" pitchFamily="18" charset="0"/>
              <a:cs typeface="Times New Roman" pitchFamily="18" charset="0"/>
            </a:endParaRPr>
          </a:p>
          <a:p>
            <a:pPr algn="just">
              <a:lnSpc>
                <a:spcPct val="100000"/>
              </a:lnSpc>
            </a:pPr>
            <a:endParaRPr lang="en-US" sz="2400" dirty="0" smtClean="0">
              <a:latin typeface="Times New Roman" pitchFamily="18" charset="0"/>
              <a:cs typeface="Times New Roman" pitchFamily="18" charset="0"/>
            </a:endParaRPr>
          </a:p>
          <a:p>
            <a:pPr marL="342900" indent="-342900" algn="just">
              <a:lnSpc>
                <a:spcPct val="100000"/>
              </a:lnSpc>
              <a:buFont typeface="Arial" pitchFamily="34" charset="0"/>
              <a:buChar char="•"/>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paged pool consists of virtual memory that can be paged in and out of the system. To improve performance, systems with a single processor have three paged pools, and multiprocessor systems have five paged pools.</a:t>
            </a:r>
          </a:p>
        </p:txBody>
      </p:sp>
    </p:spTree>
    <p:extLst>
      <p:ext uri="{BB962C8B-B14F-4D97-AF65-F5344CB8AC3E}">
        <p14:creationId xmlns:p14="http://schemas.microsoft.com/office/powerpoint/2010/main" val="3270561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 xmlns:a16="http://schemas.microsoft.com/office/drawing/2014/main" id="{93B5F116-9866-4C4E-8271-E33CEEF9BA27}"/>
              </a:ext>
            </a:extLst>
          </p:cNvPr>
          <p:cNvSpPr txBox="1">
            <a:spLocks/>
          </p:cNvSpPr>
          <p:nvPr/>
        </p:nvSpPr>
        <p:spPr>
          <a:xfrm>
            <a:off x="302931" y="1465507"/>
            <a:ext cx="8544207" cy="1994392"/>
          </a:xfrm>
          <a:prstGeom prst="rect">
            <a:avLst/>
          </a:prstGeom>
        </p:spPr>
        <p:txBody>
          <a:bodyPr/>
          <a:lst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IN" sz="1800" dirty="0" smtClean="0">
                <a:latin typeface="Times New Roman" pitchFamily="18" charset="0"/>
                <a:cs typeface="Times New Roman" pitchFamily="18" charset="0"/>
              </a:rPr>
              <a:t>KEYBOARD</a:t>
            </a:r>
          </a:p>
          <a:p>
            <a:pPr marL="285750" indent="-285750">
              <a:buFont typeface="Arial" panose="020B0604020202020204" pitchFamily="34" charset="0"/>
              <a:buChar char="•"/>
            </a:pPr>
            <a:r>
              <a:rPr lang="en-IN" sz="1800" dirty="0" smtClean="0">
                <a:latin typeface="Times New Roman" pitchFamily="18" charset="0"/>
                <a:cs typeface="Times New Roman" pitchFamily="18" charset="0"/>
              </a:rPr>
              <a:t>In computing, a </a:t>
            </a:r>
            <a:r>
              <a:rPr lang="en-IN" sz="1800" b="1" dirty="0" smtClean="0">
                <a:latin typeface="Times New Roman" pitchFamily="18" charset="0"/>
                <a:cs typeface="Times New Roman" pitchFamily="18" charset="0"/>
              </a:rPr>
              <a:t>computer keyboard</a:t>
            </a:r>
            <a:r>
              <a:rPr lang="en-IN" sz="1800" dirty="0" smtClean="0">
                <a:latin typeface="Times New Roman" pitchFamily="18" charset="0"/>
                <a:cs typeface="Times New Roman" pitchFamily="18" charset="0"/>
              </a:rPr>
              <a:t> is a typewriter-style device which uses an arrangement of buttons or keys to act as a mechanical lever or electronic switch.</a:t>
            </a:r>
          </a:p>
          <a:p>
            <a:pPr marL="285750" indent="-285750">
              <a:buFont typeface="Arial" panose="020B0604020202020204" pitchFamily="34" charset="0"/>
              <a:buChar char="•"/>
            </a:pPr>
            <a:endParaRPr lang="en-IN" sz="1800" dirty="0" smtClean="0">
              <a:latin typeface="Times New Roman" pitchFamily="18" charset="0"/>
              <a:cs typeface="Times New Roman" pitchFamily="18" charset="0"/>
            </a:endParaRPr>
          </a:p>
          <a:p>
            <a:pPr marL="285750" indent="-285750">
              <a:buFont typeface="Arial" panose="020B0604020202020204" pitchFamily="34" charset="0"/>
              <a:buChar char="•"/>
            </a:pPr>
            <a:r>
              <a:rPr lang="en-IN" sz="1800" dirty="0" smtClean="0">
                <a:latin typeface="Times New Roman" pitchFamily="18" charset="0"/>
                <a:cs typeface="Times New Roman" pitchFamily="18" charset="0"/>
              </a:rPr>
              <a:t>Types</a:t>
            </a:r>
          </a:p>
          <a:p>
            <a:pPr marL="800100" lvl="1" indent="-285750"/>
            <a:r>
              <a:rPr lang="en-IN" sz="1800" dirty="0" smtClean="0">
                <a:latin typeface="Times New Roman" pitchFamily="18" charset="0"/>
                <a:cs typeface="Times New Roman" pitchFamily="18" charset="0"/>
              </a:rPr>
              <a:t>Mechanical Keyboard</a:t>
            </a:r>
          </a:p>
          <a:p>
            <a:pPr marL="800100" lvl="1" indent="-285750"/>
            <a:r>
              <a:rPr lang="en-IN" sz="1800" dirty="0" smtClean="0">
                <a:latin typeface="Times New Roman" pitchFamily="18" charset="0"/>
                <a:cs typeface="Times New Roman" pitchFamily="18" charset="0"/>
              </a:rPr>
              <a:t>Membrane Keyboard</a:t>
            </a:r>
          </a:p>
          <a:p>
            <a:pPr marL="800100" lvl="1" indent="-285750"/>
            <a:r>
              <a:rPr lang="en-IN" sz="1800" dirty="0" smtClean="0">
                <a:latin typeface="Times New Roman" pitchFamily="18" charset="0"/>
                <a:cs typeface="Times New Roman" pitchFamily="18" charset="0"/>
              </a:rPr>
              <a:t>Multimedia Keyboard</a:t>
            </a:r>
            <a:endParaRPr lang="en-IN" sz="1800" dirty="0">
              <a:latin typeface="Times New Roman" pitchFamily="18" charset="0"/>
              <a:cs typeface="Times New Roman" pitchFamily="18" charset="0"/>
            </a:endParaRPr>
          </a:p>
        </p:txBody>
      </p:sp>
      <p:sp>
        <p:nvSpPr>
          <p:cNvPr id="3" name="Title 1">
            <a:extLst>
              <a:ext uri="{FF2B5EF4-FFF2-40B4-BE49-F238E27FC236}">
                <a16:creationId xmlns="" xmlns:a16="http://schemas.microsoft.com/office/drawing/2014/main" id="{0C9D5614-8A0C-44EC-AE97-7D9BB3D1C8AD}"/>
              </a:ext>
            </a:extLst>
          </p:cNvPr>
          <p:cNvSpPr txBox="1">
            <a:spLocks/>
          </p:cNvSpPr>
          <p:nvPr/>
        </p:nvSpPr>
        <p:spPr>
          <a:xfrm>
            <a:off x="302931" y="675578"/>
            <a:ext cx="8532019" cy="855026"/>
          </a:xfrm>
          <a:prstGeom prst="rect">
            <a:avLst/>
          </a:prstGeom>
        </p:spPr>
        <p:txBody>
          <a:bodyPr>
            <a:norm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en-US" sz="2800" smtClean="0">
                <a:latin typeface="Times New Roman" pitchFamily="18" charset="0"/>
                <a:cs typeface="Times New Roman" pitchFamily="18" charset="0"/>
              </a:rPr>
              <a:t>INPUT DEVICES</a:t>
            </a:r>
            <a:endParaRPr lang="en-US" sz="2800" dirty="0">
              <a:latin typeface="Times New Roman" pitchFamily="18" charset="0"/>
              <a:cs typeface="Times New Roman"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33055"/>
            <a:ext cx="9144000" cy="2915453"/>
          </a:xfrm>
          <a:prstGeom prst="rect">
            <a:avLst/>
          </a:prstGeom>
        </p:spPr>
      </p:pic>
    </p:spTree>
    <p:extLst>
      <p:ext uri="{BB962C8B-B14F-4D97-AF65-F5344CB8AC3E}">
        <p14:creationId xmlns:p14="http://schemas.microsoft.com/office/powerpoint/2010/main" val="15987523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2878138" y="4900613"/>
            <a:ext cx="6265862" cy="434975"/>
          </a:xfrm>
        </p:spPr>
        <p:txBody>
          <a:bodyPr/>
          <a:lstStyle/>
          <a:p>
            <a:pPr algn="ctr"/>
            <a:r>
              <a:rPr lang="en-US" dirty="0" smtClean="0"/>
              <a:t>Thank you</a:t>
            </a:r>
            <a:endParaRPr lang="en-US"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 xmlns:a16="http://schemas.microsoft.com/office/drawing/2014/main" id="{9615211A-2552-4017-A27F-F890DE6742A5}"/>
              </a:ext>
            </a:extLst>
          </p:cNvPr>
          <p:cNvSpPr txBox="1">
            <a:spLocks/>
          </p:cNvSpPr>
          <p:nvPr/>
        </p:nvSpPr>
        <p:spPr>
          <a:xfrm>
            <a:off x="302931" y="1465507"/>
            <a:ext cx="8544207" cy="1495794"/>
          </a:xfrm>
          <a:prstGeom prst="rect">
            <a:avLst/>
          </a:prstGeom>
        </p:spPr>
        <p:txBody>
          <a:bodyPr/>
          <a:lst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IN" sz="2000" dirty="0" smtClean="0">
                <a:latin typeface="Times New Roman" pitchFamily="18" charset="0"/>
                <a:cs typeface="Times New Roman" pitchFamily="18" charset="0"/>
              </a:rPr>
              <a:t>A computer mouse is a hand-held pointing device that detects two-dimensional motion relative to a surface.</a:t>
            </a:r>
          </a:p>
          <a:p>
            <a:pPr marL="285750" indent="-285750">
              <a:buFont typeface="Arial" panose="020B0604020202020204" pitchFamily="34" charset="0"/>
              <a:buChar char="•"/>
            </a:pPr>
            <a:endParaRPr lang="en-IN" sz="2000" dirty="0" smtClean="0">
              <a:latin typeface="Times New Roman" pitchFamily="18" charset="0"/>
              <a:cs typeface="Times New Roman" pitchFamily="18" charset="0"/>
            </a:endParaRPr>
          </a:p>
          <a:p>
            <a:pPr marL="285750" indent="-285750">
              <a:buFont typeface="Arial" panose="020B0604020202020204" pitchFamily="34" charset="0"/>
              <a:buChar char="•"/>
            </a:pPr>
            <a:r>
              <a:rPr lang="en-IN" sz="2000" dirty="0" smtClean="0">
                <a:latin typeface="Times New Roman" pitchFamily="18" charset="0"/>
                <a:cs typeface="Times New Roman" pitchFamily="18" charset="0"/>
              </a:rPr>
              <a:t>Types</a:t>
            </a:r>
          </a:p>
          <a:p>
            <a:pPr marL="800100" lvl="1" indent="-285750"/>
            <a:r>
              <a:rPr lang="en-IN" sz="2000" dirty="0" smtClean="0">
                <a:latin typeface="Times New Roman" pitchFamily="18" charset="0"/>
                <a:cs typeface="Times New Roman" pitchFamily="18" charset="0"/>
              </a:rPr>
              <a:t>Mechanical mouse</a:t>
            </a:r>
          </a:p>
          <a:p>
            <a:pPr marL="800100" lvl="1" indent="-285750"/>
            <a:r>
              <a:rPr lang="en-IN" sz="2000" dirty="0" smtClean="0">
                <a:latin typeface="Times New Roman" pitchFamily="18" charset="0"/>
                <a:cs typeface="Times New Roman" pitchFamily="18" charset="0"/>
              </a:rPr>
              <a:t>Optical mouse</a:t>
            </a:r>
            <a:endParaRPr lang="en-IN" sz="2000" dirty="0">
              <a:latin typeface="Times New Roman" pitchFamily="18" charset="0"/>
              <a:cs typeface="Times New Roman" pitchFamily="18" charset="0"/>
            </a:endParaRPr>
          </a:p>
        </p:txBody>
      </p:sp>
      <p:sp>
        <p:nvSpPr>
          <p:cNvPr id="3" name="Title 1">
            <a:extLst>
              <a:ext uri="{FF2B5EF4-FFF2-40B4-BE49-F238E27FC236}">
                <a16:creationId xmlns="" xmlns:a16="http://schemas.microsoft.com/office/drawing/2014/main" id="{0D47FB7D-46CF-4856-B073-B4D0B92AD24E}"/>
              </a:ext>
            </a:extLst>
          </p:cNvPr>
          <p:cNvSpPr txBox="1">
            <a:spLocks/>
          </p:cNvSpPr>
          <p:nvPr/>
        </p:nvSpPr>
        <p:spPr>
          <a:xfrm>
            <a:off x="315119" y="675578"/>
            <a:ext cx="8532019" cy="855026"/>
          </a:xfrm>
          <a:prstGeom prst="rect">
            <a:avLst/>
          </a:prstGeom>
        </p:spPr>
        <p:txBody>
          <a:bodyPr>
            <a:norm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2800" dirty="0" smtClean="0">
                <a:latin typeface="Times New Roman" pitchFamily="18" charset="0"/>
                <a:cs typeface="Times New Roman" pitchFamily="18" charset="0"/>
              </a:rPr>
              <a:t>MOUSE</a:t>
            </a:r>
            <a:endParaRPr lang="en-US" sz="2800" dirty="0">
              <a:latin typeface="Times New Roman" pitchFamily="18" charset="0"/>
              <a:cs typeface="Times New Roman"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9952" y="2760754"/>
            <a:ext cx="4144888" cy="3260534"/>
          </a:xfrm>
          <a:prstGeom prst="rect">
            <a:avLst/>
          </a:prstGeom>
        </p:spPr>
      </p:pic>
    </p:spTree>
    <p:extLst>
      <p:ext uri="{BB962C8B-B14F-4D97-AF65-F5344CB8AC3E}">
        <p14:creationId xmlns:p14="http://schemas.microsoft.com/office/powerpoint/2010/main" val="39395283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 xmlns:a16="http://schemas.microsoft.com/office/drawing/2014/main" id="{5B7A47C5-334D-4B16-BF3D-D7181CDD4124}"/>
              </a:ext>
            </a:extLst>
          </p:cNvPr>
          <p:cNvSpPr txBox="1">
            <a:spLocks/>
          </p:cNvSpPr>
          <p:nvPr/>
        </p:nvSpPr>
        <p:spPr>
          <a:xfrm>
            <a:off x="302931" y="1465507"/>
            <a:ext cx="8544207" cy="2465290"/>
          </a:xfrm>
          <a:prstGeom prst="rect">
            <a:avLst/>
          </a:prstGeom>
        </p:spPr>
        <p:txBody>
          <a:bodyPr/>
          <a:lst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IN" dirty="0" smtClean="0"/>
              <a:t> </a:t>
            </a:r>
            <a:r>
              <a:rPr lang="en-IN" sz="2000" dirty="0" smtClean="0">
                <a:latin typeface="Times New Roman" pitchFamily="18" charset="0"/>
                <a:cs typeface="Times New Roman" pitchFamily="18" charset="0"/>
              </a:rPr>
              <a:t>Scanner is a device that optically scans images, printed text, handwriting or an object and converts it to a digital image.</a:t>
            </a:r>
          </a:p>
          <a:p>
            <a:pPr marL="285750" indent="-285750">
              <a:buFont typeface="Arial" panose="020B0604020202020204" pitchFamily="34" charset="0"/>
              <a:buChar char="•"/>
            </a:pPr>
            <a:endParaRPr lang="en-IN" sz="2000" dirty="0" smtClean="0">
              <a:latin typeface="Times New Roman" pitchFamily="18" charset="0"/>
              <a:cs typeface="Times New Roman" pitchFamily="18" charset="0"/>
            </a:endParaRPr>
          </a:p>
          <a:p>
            <a:pPr marL="285750" indent="-285750">
              <a:buFont typeface="Arial" panose="020B0604020202020204" pitchFamily="34" charset="0"/>
              <a:buChar char="•"/>
            </a:pPr>
            <a:r>
              <a:rPr lang="en-IN" sz="2000" dirty="0" smtClean="0">
                <a:latin typeface="Times New Roman" pitchFamily="18" charset="0"/>
                <a:cs typeface="Times New Roman" pitchFamily="18" charset="0"/>
              </a:rPr>
              <a:t>Types</a:t>
            </a:r>
          </a:p>
          <a:p>
            <a:pPr marL="800100" lvl="1" indent="-285750"/>
            <a:r>
              <a:rPr lang="en-IN" sz="2000" dirty="0" smtClean="0">
                <a:latin typeface="Times New Roman" pitchFamily="18" charset="0"/>
                <a:cs typeface="Times New Roman" pitchFamily="18" charset="0"/>
              </a:rPr>
              <a:t>Flatbed</a:t>
            </a:r>
          </a:p>
          <a:p>
            <a:pPr marL="800100" lvl="1" indent="-285750"/>
            <a:r>
              <a:rPr lang="en-IN" sz="2000" dirty="0" smtClean="0">
                <a:latin typeface="Times New Roman" pitchFamily="18" charset="0"/>
                <a:cs typeface="Times New Roman" pitchFamily="18" charset="0"/>
              </a:rPr>
              <a:t>Drum</a:t>
            </a:r>
          </a:p>
          <a:p>
            <a:pPr marL="800100" lvl="1" indent="-285750"/>
            <a:r>
              <a:rPr lang="en-IN" sz="2000" dirty="0" smtClean="0">
                <a:latin typeface="Times New Roman" pitchFamily="18" charset="0"/>
                <a:cs typeface="Times New Roman" pitchFamily="18" charset="0"/>
              </a:rPr>
              <a:t>Handheld</a:t>
            </a:r>
          </a:p>
          <a:p>
            <a:pPr marL="800100" lvl="1" indent="-285750"/>
            <a:r>
              <a:rPr lang="en-IN" sz="2000" dirty="0" smtClean="0">
                <a:latin typeface="Times New Roman" pitchFamily="18" charset="0"/>
                <a:cs typeface="Times New Roman" pitchFamily="18" charset="0"/>
              </a:rPr>
              <a:t>Sheet-fed</a:t>
            </a:r>
          </a:p>
          <a:p>
            <a:pPr marL="285750" indent="-285750">
              <a:buFont typeface="Arial" panose="020B0604020202020204" pitchFamily="34" charset="0"/>
              <a:buChar char="•"/>
            </a:pPr>
            <a:endParaRPr lang="en-IN" dirty="0"/>
          </a:p>
        </p:txBody>
      </p:sp>
      <p:sp>
        <p:nvSpPr>
          <p:cNvPr id="3" name="Title 1">
            <a:extLst>
              <a:ext uri="{FF2B5EF4-FFF2-40B4-BE49-F238E27FC236}">
                <a16:creationId xmlns="" xmlns:a16="http://schemas.microsoft.com/office/drawing/2014/main" id="{168AE30D-2391-435F-9FA0-469799378F66}"/>
              </a:ext>
            </a:extLst>
          </p:cNvPr>
          <p:cNvSpPr txBox="1">
            <a:spLocks/>
          </p:cNvSpPr>
          <p:nvPr/>
        </p:nvSpPr>
        <p:spPr>
          <a:xfrm>
            <a:off x="302931" y="675578"/>
            <a:ext cx="8532019" cy="855026"/>
          </a:xfrm>
          <a:prstGeom prst="rect">
            <a:avLst/>
          </a:prstGeom>
        </p:spPr>
        <p:txBody>
          <a:bodyPr>
            <a:norm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2800" dirty="0" smtClean="0">
                <a:latin typeface="Times New Roman" pitchFamily="18" charset="0"/>
                <a:cs typeface="Times New Roman" pitchFamily="18" charset="0"/>
              </a:rPr>
              <a:t>SCANNER</a:t>
            </a:r>
            <a:endParaRPr lang="en-US" sz="2800" dirty="0">
              <a:latin typeface="Times New Roman" pitchFamily="18" charset="0"/>
              <a:cs typeface="Times New Roman" pitchFamily="18" charset="0"/>
            </a:endParaRPr>
          </a:p>
        </p:txBody>
      </p:sp>
      <p:pic>
        <p:nvPicPr>
          <p:cNvPr id="4" name="Picture 6" descr="Image result for SCANNER">
            <a:hlinkClick r:id="rId2"/>
            <a:extLst>
              <a:ext uri="{FF2B5EF4-FFF2-40B4-BE49-F238E27FC236}">
                <a16:creationId xmlns="" xmlns:a16="http://schemas.microsoft.com/office/drawing/2014/main" id="{5C46032F-1569-4338-8C2A-C0A4B69BAF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4604" y="3709198"/>
            <a:ext cx="6048672" cy="2817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1884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285750" indent="-285750" algn="just">
              <a:lnSpc>
                <a:spcPct val="150000"/>
              </a:lnSpc>
            </a:pPr>
            <a:r>
              <a:rPr lang="en-IN" sz="1800" b="1" dirty="0">
                <a:latin typeface="Times New Roman" pitchFamily="18" charset="0"/>
                <a:cs typeface="Times New Roman" pitchFamily="18" charset="0"/>
              </a:rPr>
              <a:t>Switched-Mode Power Supply</a:t>
            </a:r>
            <a:r>
              <a:rPr lang="en-IN" sz="1800" dirty="0">
                <a:latin typeface="Times New Roman" pitchFamily="18" charset="0"/>
                <a:cs typeface="Times New Roman" pitchFamily="18" charset="0"/>
              </a:rPr>
              <a:t> (</a:t>
            </a:r>
            <a:r>
              <a:rPr lang="en-IN" sz="1800" b="1" dirty="0">
                <a:latin typeface="Times New Roman" pitchFamily="18" charset="0"/>
                <a:cs typeface="Times New Roman" pitchFamily="18" charset="0"/>
              </a:rPr>
              <a:t>SMPS)</a:t>
            </a:r>
            <a:r>
              <a:rPr lang="en-IN" sz="1800" dirty="0">
                <a:latin typeface="Times New Roman" pitchFamily="18" charset="0"/>
                <a:cs typeface="Times New Roman" pitchFamily="18" charset="0"/>
              </a:rPr>
              <a:t> is a power supply that uses a switching regulator to control and stabilize the output voltage by switching the load current on and off. These power supplies offer a greater power conversion and reduce the overall power loss</a:t>
            </a:r>
            <a:r>
              <a:rPr lang="en-IN" sz="1800" dirty="0" smtClean="0">
                <a:latin typeface="Times New Roman" pitchFamily="18" charset="0"/>
                <a:cs typeface="Times New Roman" pitchFamily="18" charset="0"/>
              </a:rPr>
              <a:t>.</a:t>
            </a:r>
          </a:p>
          <a:p>
            <a:pPr marL="285750" indent="-285750" algn="just">
              <a:lnSpc>
                <a:spcPct val="150000"/>
              </a:lnSpc>
            </a:pPr>
            <a:endParaRPr lang="en-IN" sz="1800" dirty="0">
              <a:latin typeface="Times New Roman" pitchFamily="18" charset="0"/>
              <a:cs typeface="Times New Roman" pitchFamily="18" charset="0"/>
            </a:endParaRPr>
          </a:p>
          <a:p>
            <a:pPr marL="285750" indent="-285750" algn="just">
              <a:lnSpc>
                <a:spcPct val="150000"/>
              </a:lnSpc>
            </a:pPr>
            <a:r>
              <a:rPr lang="en-IN" sz="1800" dirty="0" smtClean="0">
                <a:latin typeface="Times New Roman" pitchFamily="18" charset="0"/>
                <a:cs typeface="Times New Roman" pitchFamily="18" charset="0"/>
              </a:rPr>
              <a:t>blocks </a:t>
            </a:r>
            <a:r>
              <a:rPr lang="en-IN" sz="1800" dirty="0">
                <a:latin typeface="Times New Roman" pitchFamily="18" charset="0"/>
                <a:cs typeface="Times New Roman" pitchFamily="18" charset="0"/>
              </a:rPr>
              <a:t>in SMPS. They are as follows:</a:t>
            </a:r>
          </a:p>
          <a:p>
            <a:pPr lvl="1" algn="just">
              <a:lnSpc>
                <a:spcPct val="150000"/>
              </a:lnSpc>
            </a:pPr>
            <a:r>
              <a:rPr lang="en-IN" sz="1800" dirty="0" smtClean="0">
                <a:latin typeface="Times New Roman" pitchFamily="18" charset="0"/>
                <a:cs typeface="Times New Roman" pitchFamily="18" charset="0"/>
              </a:rPr>
              <a:t>Rectifier </a:t>
            </a:r>
            <a:r>
              <a:rPr lang="en-IN" sz="1800" dirty="0">
                <a:latin typeface="Times New Roman" pitchFamily="18" charset="0"/>
                <a:cs typeface="Times New Roman" pitchFamily="18" charset="0"/>
              </a:rPr>
              <a:t>and filter</a:t>
            </a:r>
          </a:p>
          <a:p>
            <a:pPr lvl="1" algn="just">
              <a:lnSpc>
                <a:spcPct val="150000"/>
              </a:lnSpc>
            </a:pPr>
            <a:r>
              <a:rPr lang="en-IN" sz="1800" dirty="0">
                <a:latin typeface="Times New Roman" pitchFamily="18" charset="0"/>
                <a:cs typeface="Times New Roman" pitchFamily="18" charset="0"/>
              </a:rPr>
              <a:t>Chopper</a:t>
            </a:r>
          </a:p>
          <a:p>
            <a:pPr lvl="1" algn="just">
              <a:lnSpc>
                <a:spcPct val="150000"/>
              </a:lnSpc>
            </a:pPr>
            <a:r>
              <a:rPr lang="en-IN" sz="1800" dirty="0">
                <a:latin typeface="Times New Roman" pitchFamily="18" charset="0"/>
                <a:cs typeface="Times New Roman" pitchFamily="18" charset="0"/>
              </a:rPr>
              <a:t>Transformer (Step-down)</a:t>
            </a:r>
          </a:p>
          <a:p>
            <a:pPr lvl="1" algn="just">
              <a:lnSpc>
                <a:spcPct val="150000"/>
              </a:lnSpc>
            </a:pPr>
            <a:r>
              <a:rPr lang="en-IN" sz="1800" dirty="0" smtClean="0">
                <a:latin typeface="Times New Roman" pitchFamily="18" charset="0"/>
                <a:cs typeface="Times New Roman" pitchFamily="18" charset="0"/>
              </a:rPr>
              <a:t>Feedback </a:t>
            </a:r>
            <a:r>
              <a:rPr lang="en-IN" sz="1800" dirty="0">
                <a:latin typeface="Times New Roman" pitchFamily="18" charset="0"/>
                <a:cs typeface="Times New Roman" pitchFamily="18" charset="0"/>
              </a:rPr>
              <a:t>circuit</a:t>
            </a:r>
          </a:p>
          <a:p>
            <a:pPr marL="285750" indent="-285750" algn="just">
              <a:lnSpc>
                <a:spcPct val="150000"/>
              </a:lnSpc>
              <a:buFont typeface="Arial" panose="020B0604020202020204" pitchFamily="34" charset="0"/>
              <a:buChar char="•"/>
            </a:pPr>
            <a:endParaRPr lang="en-IN" sz="1800" dirty="0">
              <a:latin typeface="Times New Roman" pitchFamily="18" charset="0"/>
              <a:cs typeface="Times New Roman" pitchFamily="18" charset="0"/>
            </a:endParaRPr>
          </a:p>
        </p:txBody>
      </p:sp>
      <p:sp>
        <p:nvSpPr>
          <p:cNvPr id="6" name="Title 1">
            <a:extLst>
              <a:ext uri="{FF2B5EF4-FFF2-40B4-BE49-F238E27FC236}">
                <a16:creationId xmlns="" xmlns:a16="http://schemas.microsoft.com/office/drawing/2014/main" id="{6803083E-CA6E-459C-80DC-76B454CEA423}"/>
              </a:ext>
            </a:extLst>
          </p:cNvPr>
          <p:cNvSpPr>
            <a:spLocks noGrp="1"/>
          </p:cNvSpPr>
          <p:nvPr>
            <p:ph type="title"/>
          </p:nvPr>
        </p:nvSpPr>
        <p:spPr>
          <a:xfrm>
            <a:off x="302931" y="675578"/>
            <a:ext cx="8532019" cy="855026"/>
          </a:xfrm>
        </p:spPr>
        <p:txBody>
          <a:bodyPr>
            <a:normAutofit/>
          </a:bodyPr>
          <a:lstStyle/>
          <a:p>
            <a:r>
              <a:rPr lang="en-US" sz="2800" dirty="0">
                <a:latin typeface="Times New Roman" pitchFamily="18" charset="0"/>
                <a:cs typeface="Times New Roman" pitchFamily="18" charset="0"/>
              </a:rPr>
              <a:t>SMPS</a:t>
            </a:r>
          </a:p>
        </p:txBody>
      </p:sp>
    </p:spTree>
    <p:extLst>
      <p:ext uri="{BB962C8B-B14F-4D97-AF65-F5344CB8AC3E}">
        <p14:creationId xmlns:p14="http://schemas.microsoft.com/office/powerpoint/2010/main" val="41094510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25A452C9-6A44-439C-BB1E-4E18FA5A4251}"/>
              </a:ext>
            </a:extLst>
          </p:cNvPr>
          <p:cNvSpPr>
            <a:spLocks noGrp="1"/>
          </p:cNvSpPr>
          <p:nvPr>
            <p:ph type="title"/>
          </p:nvPr>
        </p:nvSpPr>
        <p:spPr>
          <a:xfrm>
            <a:off x="302931" y="675578"/>
            <a:ext cx="8532019" cy="855026"/>
          </a:xfrm>
        </p:spPr>
        <p:txBody>
          <a:bodyPr>
            <a:normAutofit/>
          </a:bodyPr>
          <a:lstStyle/>
          <a:p>
            <a:r>
              <a:rPr lang="en-US" sz="2800" dirty="0">
                <a:latin typeface="Times New Roman" pitchFamily="18" charset="0"/>
                <a:cs typeface="Times New Roman" pitchFamily="18" charset="0"/>
              </a:rPr>
              <a:t>MOTHERBOARD</a:t>
            </a:r>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72250" y="1412875"/>
            <a:ext cx="6199501" cy="4764088"/>
          </a:xfrm>
        </p:spPr>
      </p:pic>
    </p:spTree>
    <p:extLst>
      <p:ext uri="{BB962C8B-B14F-4D97-AF65-F5344CB8AC3E}">
        <p14:creationId xmlns:p14="http://schemas.microsoft.com/office/powerpoint/2010/main" val="38779141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135"/>
          <a:stretch/>
        </p:blipFill>
        <p:spPr bwMode="auto">
          <a:xfrm>
            <a:off x="2282939" y="3836937"/>
            <a:ext cx="4572000"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a:extLst>
              <a:ext uri="{FF2B5EF4-FFF2-40B4-BE49-F238E27FC236}">
                <a16:creationId xmlns="" xmlns:a16="http://schemas.microsoft.com/office/drawing/2014/main" id="{C9F25650-CC74-4019-A69B-C2125DA4F985}"/>
              </a:ext>
            </a:extLst>
          </p:cNvPr>
          <p:cNvSpPr txBox="1">
            <a:spLocks/>
          </p:cNvSpPr>
          <p:nvPr/>
        </p:nvSpPr>
        <p:spPr>
          <a:xfrm>
            <a:off x="302931" y="675578"/>
            <a:ext cx="8532019" cy="855026"/>
          </a:xfrm>
          <a:prstGeom prst="rect">
            <a:avLst/>
          </a:prstGeom>
        </p:spPr>
        <p:txBody>
          <a:bodyPr vert="horz" lIns="0" tIns="0" rIns="0" bIns="0" rtlCol="0" anchor="t">
            <a:normAutofit/>
          </a:bodyPr>
          <a:lst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2800" dirty="0">
                <a:latin typeface="Times New Roman" pitchFamily="18" charset="0"/>
                <a:cs typeface="Times New Roman" pitchFamily="18" charset="0"/>
              </a:rPr>
              <a:t>BIOS</a:t>
            </a:r>
          </a:p>
        </p:txBody>
      </p:sp>
      <p:sp>
        <p:nvSpPr>
          <p:cNvPr id="4" name="TextBox 3">
            <a:extLst>
              <a:ext uri="{FF2B5EF4-FFF2-40B4-BE49-F238E27FC236}">
                <a16:creationId xmlns="" xmlns:a16="http://schemas.microsoft.com/office/drawing/2014/main" id="{8304BBF1-7CC3-481A-B068-02CCAAC86A78}"/>
              </a:ext>
            </a:extLst>
          </p:cNvPr>
          <p:cNvSpPr txBox="1"/>
          <p:nvPr/>
        </p:nvSpPr>
        <p:spPr>
          <a:xfrm>
            <a:off x="139929" y="1530604"/>
            <a:ext cx="8858021"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itchFamily="18" charset="0"/>
                <a:cs typeface="Times New Roman" pitchFamily="18" charset="0"/>
              </a:rPr>
              <a:t>Short for Basic </a:t>
            </a:r>
            <a:r>
              <a:rPr lang="en-US" dirty="0" err="1">
                <a:latin typeface="Times New Roman" pitchFamily="18" charset="0"/>
                <a:cs typeface="Times New Roman" pitchFamily="18" charset="0"/>
              </a:rPr>
              <a:t>Input/Output</a:t>
            </a:r>
            <a:r>
              <a:rPr lang="en-US" dirty="0">
                <a:latin typeface="Times New Roman" pitchFamily="18" charset="0"/>
                <a:cs typeface="Times New Roman" pitchFamily="18" charset="0"/>
              </a:rPr>
              <a:t> System, the BIOS (pronounced bye-</a:t>
            </a:r>
            <a:r>
              <a:rPr lang="en-US" dirty="0" err="1">
                <a:latin typeface="Times New Roman" pitchFamily="18" charset="0"/>
                <a:cs typeface="Times New Roman" pitchFamily="18" charset="0"/>
              </a:rPr>
              <a:t>oss</a:t>
            </a:r>
            <a:r>
              <a:rPr lang="en-US" dirty="0">
                <a:latin typeface="Times New Roman" pitchFamily="18" charset="0"/>
                <a:cs typeface="Times New Roman" pitchFamily="18" charset="0"/>
              </a:rPr>
              <a:t>) is a ROM chip found on motherboards that allows you to access and set up your computer system at the most basic level.</a:t>
            </a:r>
          </a:p>
          <a:p>
            <a:r>
              <a:rPr lang="en-US" dirty="0">
                <a:latin typeface="Times New Roman" pitchFamily="18" charset="0"/>
                <a:cs typeface="Times New Roman" pitchFamily="18" charset="0"/>
              </a:rPr>
              <a:t> </a:t>
            </a:r>
          </a:p>
          <a:p>
            <a:pPr marL="285750" indent="-285750">
              <a:buFont typeface="Arial" panose="020B0604020202020204" pitchFamily="34" charset="0"/>
              <a:buChar char="•"/>
            </a:pPr>
            <a:r>
              <a:rPr lang="en-US" dirty="0">
                <a:latin typeface="Times New Roman" pitchFamily="18" charset="0"/>
                <a:cs typeface="Times New Roman" pitchFamily="18" charset="0"/>
              </a:rPr>
              <a:t>In the picture below, is an example of what a BIOS chip may look like on your computer motherboard. In this case, this is a picture of an early AMIBIOS, a type of BIOS manufactured by AMI.</a:t>
            </a:r>
            <a:endParaRPr lang="en-IN" dirty="0">
              <a:latin typeface="Times New Roman" pitchFamily="18" charset="0"/>
              <a:cs typeface="Times New Roman" pitchFamily="18" charset="0"/>
            </a:endParaRPr>
          </a:p>
          <a:p>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86811463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heme/theme1.xml><?xml version="1.0" encoding="utf-8"?>
<a:theme xmlns:a="http://schemas.openxmlformats.org/drawingml/2006/main" name="2_ppt_Template_Capgemini[1]">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D76BB8BF-901C-4709-A70B-B9D85990965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504A320-BF0C-4A8E-8664-9644A9AF95DC}"/>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14D83F11-89F6-4441-B5DC-94FD0DFB8031}"/>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065CD12-128C-4DBC-873E-82FC4B88A76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88A5C1CA673649BA444D8C596CCB76" ma:contentTypeVersion="0" ma:contentTypeDescription="Create a new document." ma:contentTypeScope="" ma:versionID="eb6b02dfc89e4e93aa5e4c7202e7e3b1">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ECB4737-EECA-4E4B-9D06-86AFE1F92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9125DDCC-2A27-41F2-8B2F-C77C1D20E630}">
  <ds:schemaRefs>
    <ds:schemaRef ds:uri="http://schemas.microsoft.com/sharepoint/v3/contenttype/forms"/>
  </ds:schemaRefs>
</ds:datastoreItem>
</file>

<file path=customXml/itemProps3.xml><?xml version="1.0" encoding="utf-8"?>
<ds:datastoreItem xmlns:ds="http://schemas.openxmlformats.org/officeDocument/2006/customXml" ds:itemID="{72001DC1-26E3-48A7-B997-EC6432308B89}">
  <ds:schemaRefs>
    <ds:schemaRef ds:uri="http://schemas.microsoft.com/office/2006/metadata/properties"/>
    <ds:schemaRef ds:uri="http://purl.org/dc/dcmitype/"/>
    <ds:schemaRef ds:uri="http://purl.org/dc/terms/"/>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8335</TotalTime>
  <Words>818</Words>
  <Application>Microsoft Office PowerPoint</Application>
  <PresentationFormat>On-screen Show (4:3)</PresentationFormat>
  <Paragraphs>273</Paragraphs>
  <Slides>40</Slides>
  <Notes>0</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40</vt:i4>
      </vt:variant>
    </vt:vector>
  </HeadingPairs>
  <TitlesOfParts>
    <vt:vector size="46" baseType="lpstr">
      <vt:lpstr>2_ppt_Template_Capgemini[1]</vt:lpstr>
      <vt:lpstr>Capgemini 2017_Cover slides</vt:lpstr>
      <vt:lpstr>Section slides</vt:lpstr>
      <vt:lpstr>Content Layouts</vt:lpstr>
      <vt:lpstr>Content and Image Layouts</vt:lpstr>
      <vt:lpstr>think-cell Slide</vt:lpstr>
      <vt:lpstr>     Windows </vt:lpstr>
      <vt:lpstr>PowerPoint Presentation</vt:lpstr>
      <vt:lpstr>PowerPoint Presentation</vt:lpstr>
      <vt:lpstr>PowerPoint Presentation</vt:lpstr>
      <vt:lpstr>PowerPoint Presentation</vt:lpstr>
      <vt:lpstr>PowerPoint Presentation</vt:lpstr>
      <vt:lpstr>SMPS</vt:lpstr>
      <vt:lpstr>MOTHERBOARD</vt:lpstr>
      <vt:lpstr>PowerPoint Presentation</vt:lpstr>
      <vt:lpstr>PowerPoint Presentation</vt:lpstr>
      <vt:lpstr>PowerPoint Presentation</vt:lpstr>
      <vt:lpstr>STORAGE</vt:lpstr>
      <vt:lpstr>PowerPoint Presentation</vt:lpstr>
      <vt:lpstr>PowerPoint Presentation</vt:lpstr>
      <vt:lpstr>PowerPoint Presentation</vt:lpstr>
      <vt:lpstr>TYPES OF KERNEL</vt:lpstr>
      <vt:lpstr>PowerPoint Presentation</vt:lpstr>
      <vt:lpstr>PowerPoint Presentation</vt:lpstr>
      <vt:lpstr>PROCESS</vt:lpstr>
      <vt:lpstr>PROCESSING TYPES</vt:lpstr>
      <vt:lpstr>PowerPoint Presentation</vt:lpstr>
      <vt:lpstr>BOOTING PROCESS IN WINDOWS</vt:lpstr>
      <vt:lpstr>BIOS</vt:lpstr>
      <vt:lpstr>OS LOADER</vt:lpstr>
      <vt:lpstr>SESSION INITIALIZATION</vt:lpstr>
      <vt:lpstr>EXPLORER INITIALIZATION</vt:lpstr>
      <vt:lpstr>PowerPoint Presentation</vt:lpstr>
      <vt:lpstr>    FILE SYSTEM    </vt:lpstr>
      <vt:lpstr>HARD DISC DRIVE STRUCTURE</vt:lpstr>
      <vt:lpstr>DATA BLOCK ALLOCATION</vt:lpstr>
      <vt:lpstr>FAT 32</vt:lpstr>
      <vt:lpstr>                        NTFS </vt:lpstr>
      <vt:lpstr>                     ADVANTAGES OF NTFS OVER FAT</vt:lpstr>
      <vt:lpstr>       DEVICE DRIVER</vt:lpstr>
      <vt:lpstr>PowerPoint Presentation</vt:lpstr>
      <vt:lpstr>PAGING</vt:lpstr>
      <vt:lpstr>THRASHING</vt:lpstr>
      <vt:lpstr>PowerPoint Presentation</vt:lpstr>
      <vt:lpstr>MEMORY POOL AND ITS TYPES</vt:lpstr>
      <vt:lpstr>Thank you</vt:lpstr>
    </vt:vector>
  </TitlesOfParts>
  <Company>Capgemini B.V.</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2015: An Organization geared toward Arbitrage</dc:title>
  <dc:creator>nirmal.adhikesavan@capgemini.com</dc:creator>
  <cp:lastModifiedBy>training</cp:lastModifiedBy>
  <cp:revision>320</cp:revision>
  <dcterms:created xsi:type="dcterms:W3CDTF">2015-03-06T14:43:06Z</dcterms:created>
  <dcterms:modified xsi:type="dcterms:W3CDTF">2017-12-02T04:06:43Z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0x0101000288A5C1CA673649BA444D8C596CCB76</vt:lpwstr>
  </property>
</Properties>
</file>